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4"/>
  </p:sldMasterIdLst>
  <p:notesMasterIdLst>
    <p:notesMasterId r:id="rId6"/>
  </p:notesMasterIdLst>
  <p:handoutMasterIdLst>
    <p:handoutMasterId r:id="rId7"/>
  </p:handoutMasterIdLst>
  <p:sldIdLst>
    <p:sldId id="282" r:id="rId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461" userDrawn="1">
          <p15:clr>
            <a:srgbClr val="A4A3A4"/>
          </p15:clr>
        </p15:guide>
        <p15:guide id="2" orient="horz" pos="640" userDrawn="1">
          <p15:clr>
            <a:srgbClr val="A4A3A4"/>
          </p15:clr>
        </p15:guide>
        <p15:guide id="3" orient="horz" pos="227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C010"/>
    <a:srgbClr val="FFFFFF"/>
    <a:srgbClr val="000000"/>
    <a:srgbClr val="F4F2EE"/>
    <a:srgbClr val="4DC0AE"/>
    <a:srgbClr val="F79051"/>
    <a:srgbClr val="930F17"/>
    <a:srgbClr val="8A1B1D"/>
    <a:srgbClr val="E872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4EEF246-6D31-4362-B24D-445236BBC538}" v="129" dt="2026-06-03T08:06:50.2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52" autoAdjust="0"/>
    <p:restoredTop sz="94564" autoAdjust="0"/>
  </p:normalViewPr>
  <p:slideViewPr>
    <p:cSldViewPr snapToGrid="0">
      <p:cViewPr varScale="1">
        <p:scale>
          <a:sx n="70" d="100"/>
          <a:sy n="70" d="100"/>
        </p:scale>
        <p:origin x="752" y="52"/>
      </p:cViewPr>
      <p:guideLst>
        <p:guide pos="461"/>
        <p:guide orient="horz" pos="640"/>
        <p:guide orient="horz" pos="227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4" d="100"/>
          <a:sy n="84" d="100"/>
        </p:scale>
        <p:origin x="382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19D30CC1-D615-69C9-EB27-A65917A30AD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B25C222-69C2-6518-44C9-5AEA897908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984334-2EA0-4C8D-AB34-EC20398B216A}" type="datetimeFigureOut">
              <a:rPr lang="es-ES" smtClean="0"/>
              <a:t>22/06/2026</a:t>
            </a:fld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E1E7A83-EAC1-551C-021E-B18F058E1B5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5F612B-63CD-40C5-B4DD-B6A22D1143E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2133630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32765D-209F-42D6-942C-C4D177B26C71}" type="datetimeFigureOut">
              <a:rPr lang="es-ES" smtClean="0"/>
              <a:t>22/06/2026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F9EB0D-C6A8-4015-8EF2-54F1554A798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6200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tada">
    <p:bg>
      <p:bgPr>
        <a:gradFill>
          <a:gsLst>
            <a:gs pos="100000">
              <a:schemeClr val="accent2"/>
            </a:gs>
            <a:gs pos="35000">
              <a:schemeClr val="accent1">
                <a:shade val="100000"/>
                <a:satMod val="115000"/>
              </a:schemeClr>
            </a:gs>
          </a:gsLst>
          <a:lin ang="3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 descr="Una persona con una laptop&#10;&#10;El contenido generado por IA puede ser incorrecto.">
            <a:extLst>
              <a:ext uri="{FF2B5EF4-FFF2-40B4-BE49-F238E27FC236}">
                <a16:creationId xmlns:a16="http://schemas.microsoft.com/office/drawing/2014/main" id="{D87C88A0-9A8D-7010-5F52-4087F03146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297" y="-347730"/>
            <a:ext cx="7456762" cy="7553460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485BC9FF-6653-E8BA-4772-7B7FD396892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85975" y="595312"/>
            <a:ext cx="8020050" cy="5667375"/>
          </a:xfrm>
          <a:prstGeom prst="rect">
            <a:avLst/>
          </a:prstGeom>
        </p:spPr>
      </p:pic>
      <p:pic>
        <p:nvPicPr>
          <p:cNvPr id="12" name="Imagen 11" descr="Imagen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C0012D87-0DBC-F585-3FF5-F29766D1492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431" t="-464" r="-1"/>
          <a:stretch/>
        </p:blipFill>
        <p:spPr>
          <a:xfrm>
            <a:off x="5099607" y="-92664"/>
            <a:ext cx="4917003" cy="6950664"/>
          </a:xfrm>
          <a:prstGeom prst="rect">
            <a:avLst/>
          </a:prstGeom>
        </p:spPr>
      </p:pic>
      <p:pic>
        <p:nvPicPr>
          <p:cNvPr id="23" name="Imagen 22" descr="Texto&#10;&#10;Descripción generada automáticamente">
            <a:extLst>
              <a:ext uri="{FF2B5EF4-FFF2-40B4-BE49-F238E27FC236}">
                <a16:creationId xmlns:a16="http://schemas.microsoft.com/office/drawing/2014/main" id="{4A20B92E-1C86-6043-2713-0562BEB8AF4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519" y="406480"/>
            <a:ext cx="3432565" cy="685488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DE45471-6C03-3BBB-D474-2167CBC53FE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85975" y="595312"/>
            <a:ext cx="8020050" cy="5667375"/>
          </a:xfrm>
          <a:prstGeom prst="rect">
            <a:avLst/>
          </a:prstGeom>
        </p:spPr>
      </p:pic>
      <p:pic>
        <p:nvPicPr>
          <p:cNvPr id="5" name="Imagen 4" descr="Imagen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6AE5AECC-D175-6110-DB73-676DD58962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431" t="-464" r="-1"/>
          <a:stretch/>
        </p:blipFill>
        <p:spPr>
          <a:xfrm>
            <a:off x="5099607" y="-92664"/>
            <a:ext cx="4917003" cy="6950664"/>
          </a:xfrm>
          <a:prstGeom prst="rect">
            <a:avLst/>
          </a:prstGeom>
        </p:spPr>
      </p:pic>
      <p:pic>
        <p:nvPicPr>
          <p:cNvPr id="6" name="Imagen 5" descr="Texto&#10;&#10;Descripción generada automáticamente">
            <a:extLst>
              <a:ext uri="{FF2B5EF4-FFF2-40B4-BE49-F238E27FC236}">
                <a16:creationId xmlns:a16="http://schemas.microsoft.com/office/drawing/2014/main" id="{E167A863-9FC4-6803-6BCA-CE892ABD372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519" y="406480"/>
            <a:ext cx="3432565" cy="685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0700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Í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A flag on top of a building&#10;&#10;Description automatically generated">
            <a:extLst>
              <a:ext uri="{FF2B5EF4-FFF2-40B4-BE49-F238E27FC236}">
                <a16:creationId xmlns:a16="http://schemas.microsoft.com/office/drawing/2014/main" id="{76F8DB15-A822-1359-48BC-E172CF8D7F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2580" y="-9556"/>
            <a:ext cx="12192000" cy="6858001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8" name="Graphic 22">
            <a:extLst>
              <a:ext uri="{FF2B5EF4-FFF2-40B4-BE49-F238E27FC236}">
                <a16:creationId xmlns:a16="http://schemas.microsoft.com/office/drawing/2014/main" id="{5DA6B672-B134-01FA-4351-B3FAAABEBF7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-47595"/>
            <a:ext cx="7117080" cy="6934140"/>
          </a:xfrm>
          <a:prstGeom prst="rect">
            <a:avLst/>
          </a:prstGeom>
          <a:effectLst/>
        </p:spPr>
      </p:pic>
      <p:sp>
        <p:nvSpPr>
          <p:cNvPr id="14" name="Graphic 5">
            <a:extLst>
              <a:ext uri="{FF2B5EF4-FFF2-40B4-BE49-F238E27FC236}">
                <a16:creationId xmlns:a16="http://schemas.microsoft.com/office/drawing/2014/main" id="{BBED9428-368B-AA12-2A4F-A9F007486C5B}"/>
              </a:ext>
            </a:extLst>
          </p:cNvPr>
          <p:cNvSpPr/>
          <p:nvPr/>
        </p:nvSpPr>
        <p:spPr>
          <a:xfrm>
            <a:off x="0" y="890743"/>
            <a:ext cx="2318327" cy="1008985"/>
          </a:xfrm>
          <a:custGeom>
            <a:avLst/>
            <a:gdLst>
              <a:gd name="connsiteX0" fmla="*/ 12052 w 2318327"/>
              <a:gd name="connsiteY0" fmla="*/ 0 h 1008985"/>
              <a:gd name="connsiteX1" fmla="*/ 2060937 w 2318327"/>
              <a:gd name="connsiteY1" fmla="*/ 0 h 1008985"/>
              <a:gd name="connsiteX2" fmla="*/ 2318327 w 2318327"/>
              <a:gd name="connsiteY2" fmla="*/ 504493 h 1008985"/>
              <a:gd name="connsiteX3" fmla="*/ 2318327 w 2318327"/>
              <a:gd name="connsiteY3" fmla="*/ 504493 h 1008985"/>
              <a:gd name="connsiteX4" fmla="*/ 2060937 w 2318327"/>
              <a:gd name="connsiteY4" fmla="*/ 1008986 h 1008985"/>
              <a:gd name="connsiteX5" fmla="*/ 12052 w 2318327"/>
              <a:gd name="connsiteY5" fmla="*/ 1008986 h 1008985"/>
              <a:gd name="connsiteX6" fmla="*/ 0 w 2318327"/>
              <a:gd name="connsiteY6" fmla="*/ 985363 h 1008985"/>
              <a:gd name="connsiteX7" fmla="*/ 0 w 2318327"/>
              <a:gd name="connsiteY7" fmla="*/ 23623 h 1008985"/>
              <a:gd name="connsiteX8" fmla="*/ 12052 w 2318327"/>
              <a:gd name="connsiteY8" fmla="*/ 0 h 1008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18327" h="1008985">
                <a:moveTo>
                  <a:pt x="12052" y="0"/>
                </a:moveTo>
                <a:lnTo>
                  <a:pt x="2060937" y="0"/>
                </a:lnTo>
                <a:cubicBezTo>
                  <a:pt x="2203005" y="0"/>
                  <a:pt x="2318327" y="226035"/>
                  <a:pt x="2318327" y="504493"/>
                </a:cubicBezTo>
                <a:lnTo>
                  <a:pt x="2318327" y="504493"/>
                </a:lnTo>
                <a:cubicBezTo>
                  <a:pt x="2318327" y="782951"/>
                  <a:pt x="2203005" y="1008986"/>
                  <a:pt x="2060937" y="1008986"/>
                </a:cubicBezTo>
                <a:lnTo>
                  <a:pt x="12052" y="1008986"/>
                </a:lnTo>
                <a:cubicBezTo>
                  <a:pt x="5366" y="1008986"/>
                  <a:pt x="0" y="998307"/>
                  <a:pt x="0" y="985363"/>
                </a:cubicBezTo>
                <a:lnTo>
                  <a:pt x="0" y="23623"/>
                </a:lnTo>
                <a:cubicBezTo>
                  <a:pt x="0" y="10517"/>
                  <a:pt x="5366" y="0"/>
                  <a:pt x="12052" y="0"/>
                </a:cubicBezTo>
                <a:close/>
              </a:path>
            </a:pathLst>
          </a:custGeom>
          <a:gradFill>
            <a:gsLst>
              <a:gs pos="100000">
                <a:schemeClr val="accent2"/>
              </a:gs>
              <a:gs pos="57000">
                <a:schemeClr val="accent1">
                  <a:shade val="100000"/>
                  <a:satMod val="115000"/>
                </a:schemeClr>
              </a:gs>
            </a:gsLst>
            <a:lin ang="3000000" scaled="0"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0" name="TextBox 8">
            <a:extLst>
              <a:ext uri="{FF2B5EF4-FFF2-40B4-BE49-F238E27FC236}">
                <a16:creationId xmlns:a16="http://schemas.microsoft.com/office/drawing/2014/main" id="{B8C2F71D-5706-0F54-1B5D-D8D2C71E0E99}"/>
              </a:ext>
            </a:extLst>
          </p:cNvPr>
          <p:cNvSpPr txBox="1"/>
          <p:nvPr userDrawn="1"/>
        </p:nvSpPr>
        <p:spPr>
          <a:xfrm>
            <a:off x="423224" y="1041292"/>
            <a:ext cx="14718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b="1" dirty="0">
                <a:solidFill>
                  <a:schemeClr val="bg1"/>
                </a:solidFill>
              </a:rPr>
              <a:t>Índice</a:t>
            </a:r>
          </a:p>
        </p:txBody>
      </p:sp>
      <p:pic>
        <p:nvPicPr>
          <p:cNvPr id="13" name="Imagen 12" descr="Texto&#10;&#10;Descripción generada automáticamente">
            <a:extLst>
              <a:ext uri="{FF2B5EF4-FFF2-40B4-BE49-F238E27FC236}">
                <a16:creationId xmlns:a16="http://schemas.microsoft.com/office/drawing/2014/main" id="{2759C5A2-0F1F-ED54-B71E-B7976A292EF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0045" y="6220629"/>
            <a:ext cx="2495194" cy="498294"/>
          </a:xfrm>
          <a:prstGeom prst="rect">
            <a:avLst/>
          </a:prstGeom>
        </p:spPr>
      </p:pic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819236F8-F2A6-1958-E66B-B260CA596AAD}"/>
              </a:ext>
            </a:extLst>
          </p:cNvPr>
          <p:cNvSpPr txBox="1">
            <a:spLocks/>
          </p:cNvSpPr>
          <p:nvPr userDrawn="1"/>
        </p:nvSpPr>
        <p:spPr>
          <a:xfrm>
            <a:off x="0" y="6488871"/>
            <a:ext cx="5102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914400" rtl="0" eaLnBrk="1" latinLnBrk="0" hangingPunct="1">
              <a:defRPr sz="11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F323B4B-898E-4FD5-801E-0F05610DBC4A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230423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contenido texto+icon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raphic 26">
            <a:extLst>
              <a:ext uri="{FF2B5EF4-FFF2-40B4-BE49-F238E27FC236}">
                <a16:creationId xmlns:a16="http://schemas.microsoft.com/office/drawing/2014/main" id="{3D4FDE29-7283-3402-5C2A-BD3195C3C2DE}"/>
              </a:ext>
            </a:extLst>
          </p:cNvPr>
          <p:cNvSpPr/>
          <p:nvPr/>
        </p:nvSpPr>
        <p:spPr>
          <a:xfrm rot="10800000">
            <a:off x="8366646" y="-34779"/>
            <a:ext cx="3825354" cy="908088"/>
          </a:xfrm>
          <a:custGeom>
            <a:avLst/>
            <a:gdLst>
              <a:gd name="connsiteX0" fmla="*/ 0 w 10455131"/>
              <a:gd name="connsiteY0" fmla="*/ 0 h 1760020"/>
              <a:gd name="connsiteX1" fmla="*/ 8718068 w 10455131"/>
              <a:gd name="connsiteY1" fmla="*/ 0 h 1760020"/>
              <a:gd name="connsiteX2" fmla="*/ 10455131 w 10455131"/>
              <a:gd name="connsiteY2" fmla="*/ 1737064 h 1760020"/>
              <a:gd name="connsiteX3" fmla="*/ 10455131 w 10455131"/>
              <a:gd name="connsiteY3" fmla="*/ 1737064 h 1760020"/>
              <a:gd name="connsiteX4" fmla="*/ 10432175 w 10455131"/>
              <a:gd name="connsiteY4" fmla="*/ 1760021 h 1760020"/>
              <a:gd name="connsiteX5" fmla="*/ 0 w 10455131"/>
              <a:gd name="connsiteY5" fmla="*/ 1760021 h 1760020"/>
              <a:gd name="connsiteX6" fmla="*/ 0 w 10455131"/>
              <a:gd name="connsiteY6" fmla="*/ 0 h 1760020"/>
              <a:gd name="connsiteX7" fmla="*/ 0 w 10455131"/>
              <a:gd name="connsiteY7" fmla="*/ 0 h 1760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455131" h="1760020">
                <a:moveTo>
                  <a:pt x="0" y="0"/>
                </a:moveTo>
                <a:lnTo>
                  <a:pt x="8718068" y="0"/>
                </a:lnTo>
                <a:cubicBezTo>
                  <a:pt x="9676744" y="0"/>
                  <a:pt x="10455131" y="778388"/>
                  <a:pt x="10455131" y="1737064"/>
                </a:cubicBezTo>
                <a:lnTo>
                  <a:pt x="10455131" y="1737064"/>
                </a:lnTo>
                <a:cubicBezTo>
                  <a:pt x="10455131" y="1749919"/>
                  <a:pt x="10444724" y="1760021"/>
                  <a:pt x="10432175" y="1760021"/>
                </a:cubicBezTo>
                <a:lnTo>
                  <a:pt x="0" y="1760021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blipFill dpi="0" rotWithShape="0">
            <a:blip r:embed="rId2" cstate="screen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s-ES" dirty="0"/>
          </a:p>
        </p:txBody>
      </p:sp>
      <p:sp>
        <p:nvSpPr>
          <p:cNvPr id="12" name="Graphic 2">
            <a:extLst>
              <a:ext uri="{FF2B5EF4-FFF2-40B4-BE49-F238E27FC236}">
                <a16:creationId xmlns:a16="http://schemas.microsoft.com/office/drawing/2014/main" id="{4694388C-0AB5-63D9-86F4-9CCF978B2007}"/>
              </a:ext>
            </a:extLst>
          </p:cNvPr>
          <p:cNvSpPr/>
          <p:nvPr/>
        </p:nvSpPr>
        <p:spPr>
          <a:xfrm>
            <a:off x="-1" y="-6912"/>
            <a:ext cx="9378605" cy="600260"/>
          </a:xfrm>
          <a:custGeom>
            <a:avLst/>
            <a:gdLst>
              <a:gd name="connsiteX0" fmla="*/ 0 w 7908701"/>
              <a:gd name="connsiteY0" fmla="*/ 0 h 600260"/>
              <a:gd name="connsiteX1" fmla="*/ 7908702 w 7908701"/>
              <a:gd name="connsiteY1" fmla="*/ 0 h 600260"/>
              <a:gd name="connsiteX2" fmla="*/ 7308441 w 7908701"/>
              <a:gd name="connsiteY2" fmla="*/ 600261 h 600260"/>
              <a:gd name="connsiteX3" fmla="*/ 0 w 7908701"/>
              <a:gd name="connsiteY3" fmla="*/ 600261 h 600260"/>
              <a:gd name="connsiteX4" fmla="*/ 0 w 7908701"/>
              <a:gd name="connsiteY4" fmla="*/ 0 h 600260"/>
              <a:gd name="connsiteX5" fmla="*/ 0 w 7908701"/>
              <a:gd name="connsiteY5" fmla="*/ 0 h 600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08701" h="600260">
                <a:moveTo>
                  <a:pt x="0" y="0"/>
                </a:moveTo>
                <a:lnTo>
                  <a:pt x="7908702" y="0"/>
                </a:lnTo>
                <a:cubicBezTo>
                  <a:pt x="7908702" y="331222"/>
                  <a:pt x="7639818" y="600261"/>
                  <a:pt x="7308441" y="600261"/>
                </a:cubicBezTo>
                <a:lnTo>
                  <a:pt x="0" y="600261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100000">
                <a:schemeClr val="accent2"/>
              </a:gs>
              <a:gs pos="47000">
                <a:schemeClr val="accent1">
                  <a:shade val="100000"/>
                  <a:satMod val="115000"/>
                </a:schemeClr>
              </a:gs>
            </a:gsLst>
            <a:lin ang="3000000" scaled="0"/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pic>
        <p:nvPicPr>
          <p:cNvPr id="14" name="Gráfico 13">
            <a:extLst>
              <a:ext uri="{FF2B5EF4-FFF2-40B4-BE49-F238E27FC236}">
                <a16:creationId xmlns:a16="http://schemas.microsoft.com/office/drawing/2014/main" id="{9EFEF5EB-7DF5-75AC-96FA-DECC2029CFA2}"/>
              </a:ext>
            </a:extLst>
          </p:cNvPr>
          <p:cNvPicPr>
            <a:picLocks noChangeAspect="1"/>
          </p:cNvPicPr>
          <p:nvPr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-34779"/>
            <a:ext cx="462095" cy="649431"/>
          </a:xfrm>
          <a:prstGeom prst="rect">
            <a:avLst/>
          </a:prstGeom>
        </p:spPr>
      </p:pic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CBB3CDEB-4746-EBE6-86C2-AB2471A43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29392" y="6336471"/>
            <a:ext cx="510208" cy="365125"/>
          </a:xfrm>
        </p:spPr>
        <p:txBody>
          <a:bodyPr/>
          <a:lstStyle>
            <a:lvl1pPr>
              <a:defRPr sz="1100">
                <a:solidFill>
                  <a:schemeClr val="accent1"/>
                </a:solidFill>
              </a:defRPr>
            </a:lvl1pPr>
          </a:lstStyle>
          <a:p>
            <a:fld id="{BF323B4B-898E-4FD5-801E-0F05610DBC4A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17" name="Imagen 16" descr="Texto&#10;&#10;Descripción generada automáticamente">
            <a:extLst>
              <a:ext uri="{FF2B5EF4-FFF2-40B4-BE49-F238E27FC236}">
                <a16:creationId xmlns:a16="http://schemas.microsoft.com/office/drawing/2014/main" id="{B2A06E6E-371A-8BF5-4AB4-70CC442578E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9499" y="6404356"/>
            <a:ext cx="1488423" cy="297240"/>
          </a:xfrm>
          <a:prstGeom prst="rect">
            <a:avLst/>
          </a:prstGeom>
        </p:spPr>
      </p:pic>
      <p:sp>
        <p:nvSpPr>
          <p:cNvPr id="2" name="Graphic 26">
            <a:extLst>
              <a:ext uri="{FF2B5EF4-FFF2-40B4-BE49-F238E27FC236}">
                <a16:creationId xmlns:a16="http://schemas.microsoft.com/office/drawing/2014/main" id="{54A80EAA-2CE9-C427-AE4E-9BA22DF77630}"/>
              </a:ext>
            </a:extLst>
          </p:cNvPr>
          <p:cNvSpPr/>
          <p:nvPr userDrawn="1"/>
        </p:nvSpPr>
        <p:spPr>
          <a:xfrm rot="10800000">
            <a:off x="8366646" y="-34779"/>
            <a:ext cx="3825354" cy="908088"/>
          </a:xfrm>
          <a:custGeom>
            <a:avLst/>
            <a:gdLst>
              <a:gd name="connsiteX0" fmla="*/ 0 w 10455131"/>
              <a:gd name="connsiteY0" fmla="*/ 0 h 1760020"/>
              <a:gd name="connsiteX1" fmla="*/ 8718068 w 10455131"/>
              <a:gd name="connsiteY1" fmla="*/ 0 h 1760020"/>
              <a:gd name="connsiteX2" fmla="*/ 10455131 w 10455131"/>
              <a:gd name="connsiteY2" fmla="*/ 1737064 h 1760020"/>
              <a:gd name="connsiteX3" fmla="*/ 10455131 w 10455131"/>
              <a:gd name="connsiteY3" fmla="*/ 1737064 h 1760020"/>
              <a:gd name="connsiteX4" fmla="*/ 10432175 w 10455131"/>
              <a:gd name="connsiteY4" fmla="*/ 1760021 h 1760020"/>
              <a:gd name="connsiteX5" fmla="*/ 0 w 10455131"/>
              <a:gd name="connsiteY5" fmla="*/ 1760021 h 1760020"/>
              <a:gd name="connsiteX6" fmla="*/ 0 w 10455131"/>
              <a:gd name="connsiteY6" fmla="*/ 0 h 1760020"/>
              <a:gd name="connsiteX7" fmla="*/ 0 w 10455131"/>
              <a:gd name="connsiteY7" fmla="*/ 0 h 1760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455131" h="1760020">
                <a:moveTo>
                  <a:pt x="0" y="0"/>
                </a:moveTo>
                <a:lnTo>
                  <a:pt x="8718068" y="0"/>
                </a:lnTo>
                <a:cubicBezTo>
                  <a:pt x="9676744" y="0"/>
                  <a:pt x="10455131" y="778388"/>
                  <a:pt x="10455131" y="1737064"/>
                </a:cubicBezTo>
                <a:lnTo>
                  <a:pt x="10455131" y="1737064"/>
                </a:lnTo>
                <a:cubicBezTo>
                  <a:pt x="10455131" y="1749919"/>
                  <a:pt x="10444724" y="1760021"/>
                  <a:pt x="10432175" y="1760021"/>
                </a:cubicBezTo>
                <a:lnTo>
                  <a:pt x="0" y="1760021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blipFill dpi="0" rotWithShape="0">
            <a:blip r:embed="rId2" cstate="screen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s-ES" dirty="0"/>
          </a:p>
        </p:txBody>
      </p:sp>
      <p:sp>
        <p:nvSpPr>
          <p:cNvPr id="3" name="Graphic 2">
            <a:extLst>
              <a:ext uri="{FF2B5EF4-FFF2-40B4-BE49-F238E27FC236}">
                <a16:creationId xmlns:a16="http://schemas.microsoft.com/office/drawing/2014/main" id="{1C17359E-19AB-9E87-293D-BC21A3CB6715}"/>
              </a:ext>
            </a:extLst>
          </p:cNvPr>
          <p:cNvSpPr/>
          <p:nvPr userDrawn="1"/>
        </p:nvSpPr>
        <p:spPr>
          <a:xfrm>
            <a:off x="-1" y="-6912"/>
            <a:ext cx="9378605" cy="600260"/>
          </a:xfrm>
          <a:custGeom>
            <a:avLst/>
            <a:gdLst>
              <a:gd name="connsiteX0" fmla="*/ 0 w 7908701"/>
              <a:gd name="connsiteY0" fmla="*/ 0 h 600260"/>
              <a:gd name="connsiteX1" fmla="*/ 7908702 w 7908701"/>
              <a:gd name="connsiteY1" fmla="*/ 0 h 600260"/>
              <a:gd name="connsiteX2" fmla="*/ 7308441 w 7908701"/>
              <a:gd name="connsiteY2" fmla="*/ 600261 h 600260"/>
              <a:gd name="connsiteX3" fmla="*/ 0 w 7908701"/>
              <a:gd name="connsiteY3" fmla="*/ 600261 h 600260"/>
              <a:gd name="connsiteX4" fmla="*/ 0 w 7908701"/>
              <a:gd name="connsiteY4" fmla="*/ 0 h 600260"/>
              <a:gd name="connsiteX5" fmla="*/ 0 w 7908701"/>
              <a:gd name="connsiteY5" fmla="*/ 0 h 600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08701" h="600260">
                <a:moveTo>
                  <a:pt x="0" y="0"/>
                </a:moveTo>
                <a:lnTo>
                  <a:pt x="7908702" y="0"/>
                </a:lnTo>
                <a:cubicBezTo>
                  <a:pt x="7908702" y="331222"/>
                  <a:pt x="7639818" y="600261"/>
                  <a:pt x="7308441" y="600261"/>
                </a:cubicBezTo>
                <a:lnTo>
                  <a:pt x="0" y="600261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100000">
                <a:schemeClr val="accent2"/>
              </a:gs>
              <a:gs pos="47000">
                <a:schemeClr val="accent1">
                  <a:shade val="100000"/>
                  <a:satMod val="115000"/>
                </a:schemeClr>
              </a:gs>
            </a:gsLst>
            <a:lin ang="3000000" scaled="0"/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F38FE4C3-BBB2-BBE2-0B2D-722529239BE8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-34779"/>
            <a:ext cx="462095" cy="649431"/>
          </a:xfrm>
          <a:prstGeom prst="rect">
            <a:avLst/>
          </a:prstGeom>
        </p:spPr>
      </p:pic>
      <p:pic>
        <p:nvPicPr>
          <p:cNvPr id="5" name="Imagen 4" descr="Texto&#10;&#10;Descripción generada automáticamente">
            <a:extLst>
              <a:ext uri="{FF2B5EF4-FFF2-40B4-BE49-F238E27FC236}">
                <a16:creationId xmlns:a16="http://schemas.microsoft.com/office/drawing/2014/main" id="{BAF41B81-78D1-DC0F-0604-472660C8B0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9499" y="6404356"/>
            <a:ext cx="1488423" cy="29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598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contenido texto+image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aphic 2">
            <a:extLst>
              <a:ext uri="{FF2B5EF4-FFF2-40B4-BE49-F238E27FC236}">
                <a16:creationId xmlns:a16="http://schemas.microsoft.com/office/drawing/2014/main" id="{4694388C-0AB5-63D9-86F4-9CCF978B2007}"/>
              </a:ext>
            </a:extLst>
          </p:cNvPr>
          <p:cNvSpPr/>
          <p:nvPr userDrawn="1"/>
        </p:nvSpPr>
        <p:spPr>
          <a:xfrm>
            <a:off x="-1" y="-6912"/>
            <a:ext cx="6096001" cy="600260"/>
          </a:xfrm>
          <a:custGeom>
            <a:avLst/>
            <a:gdLst>
              <a:gd name="connsiteX0" fmla="*/ 0 w 7908701"/>
              <a:gd name="connsiteY0" fmla="*/ 0 h 600260"/>
              <a:gd name="connsiteX1" fmla="*/ 7908702 w 7908701"/>
              <a:gd name="connsiteY1" fmla="*/ 0 h 600260"/>
              <a:gd name="connsiteX2" fmla="*/ 7308441 w 7908701"/>
              <a:gd name="connsiteY2" fmla="*/ 600261 h 600260"/>
              <a:gd name="connsiteX3" fmla="*/ 0 w 7908701"/>
              <a:gd name="connsiteY3" fmla="*/ 600261 h 600260"/>
              <a:gd name="connsiteX4" fmla="*/ 0 w 7908701"/>
              <a:gd name="connsiteY4" fmla="*/ 0 h 600260"/>
              <a:gd name="connsiteX5" fmla="*/ 0 w 7908701"/>
              <a:gd name="connsiteY5" fmla="*/ 0 h 600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08701" h="600260">
                <a:moveTo>
                  <a:pt x="0" y="0"/>
                </a:moveTo>
                <a:lnTo>
                  <a:pt x="7908702" y="0"/>
                </a:lnTo>
                <a:cubicBezTo>
                  <a:pt x="7908702" y="331222"/>
                  <a:pt x="7639818" y="600261"/>
                  <a:pt x="7308441" y="600261"/>
                </a:cubicBezTo>
                <a:lnTo>
                  <a:pt x="0" y="600261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100000">
                <a:schemeClr val="accent2"/>
              </a:gs>
              <a:gs pos="47000">
                <a:schemeClr val="accent1">
                  <a:shade val="100000"/>
                  <a:satMod val="115000"/>
                </a:schemeClr>
              </a:gs>
            </a:gsLst>
            <a:lin ang="3000000" scaled="0"/>
            <a:tileRect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pic>
        <p:nvPicPr>
          <p:cNvPr id="14" name="Gráfico 13">
            <a:extLst>
              <a:ext uri="{FF2B5EF4-FFF2-40B4-BE49-F238E27FC236}">
                <a16:creationId xmlns:a16="http://schemas.microsoft.com/office/drawing/2014/main" id="{9EFEF5EB-7DF5-75AC-96FA-DECC2029CFA2}"/>
              </a:ext>
            </a:extLst>
          </p:cNvPr>
          <p:cNvPicPr>
            <a:picLocks noChangeAspect="1"/>
          </p:cNvPicPr>
          <p:nvPr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-34779"/>
            <a:ext cx="462095" cy="649431"/>
          </a:xfrm>
          <a:prstGeom prst="rect">
            <a:avLst/>
          </a:prstGeom>
        </p:spPr>
      </p:pic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CBB3CDEB-4746-EBE6-86C2-AB2471A43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29392" y="6336471"/>
            <a:ext cx="510208" cy="365125"/>
          </a:xfrm>
        </p:spPr>
        <p:txBody>
          <a:bodyPr/>
          <a:lstStyle>
            <a:lvl1pPr>
              <a:defRPr sz="1100">
                <a:solidFill>
                  <a:schemeClr val="accent1"/>
                </a:solidFill>
              </a:defRPr>
            </a:lvl1pPr>
          </a:lstStyle>
          <a:p>
            <a:fld id="{BF323B4B-898E-4FD5-801E-0F05610DBC4A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17" name="Imagen 16" descr="Texto&#10;&#10;Descripción generada automáticamente">
            <a:extLst>
              <a:ext uri="{FF2B5EF4-FFF2-40B4-BE49-F238E27FC236}">
                <a16:creationId xmlns:a16="http://schemas.microsoft.com/office/drawing/2014/main" id="{B2A06E6E-371A-8BF5-4AB4-70CC442578E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9499" y="6404356"/>
            <a:ext cx="1488423" cy="297240"/>
          </a:xfrm>
          <a:prstGeom prst="rect">
            <a:avLst/>
          </a:prstGeom>
        </p:spPr>
      </p:pic>
      <p:pic>
        <p:nvPicPr>
          <p:cNvPr id="2" name="Gráfico 1">
            <a:extLst>
              <a:ext uri="{FF2B5EF4-FFF2-40B4-BE49-F238E27FC236}">
                <a16:creationId xmlns:a16="http://schemas.microsoft.com/office/drawing/2014/main" id="{1A1C9C1C-91DC-C83F-A6E9-6B1D82CCDCB8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-34779"/>
            <a:ext cx="462095" cy="649431"/>
          </a:xfrm>
          <a:prstGeom prst="rect">
            <a:avLst/>
          </a:prstGeom>
        </p:spPr>
      </p:pic>
      <p:pic>
        <p:nvPicPr>
          <p:cNvPr id="3" name="Imagen 2" descr="Texto&#10;&#10;Descripción generada automáticamente">
            <a:extLst>
              <a:ext uri="{FF2B5EF4-FFF2-40B4-BE49-F238E27FC236}">
                <a16:creationId xmlns:a16="http://schemas.microsoft.com/office/drawing/2014/main" id="{4C4BF909-4806-A807-E001-F29D7B95C3D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9499" y="6404356"/>
            <a:ext cx="1488423" cy="29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008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egos y Preguntas">
    <p:bg>
      <p:bgPr>
        <a:gradFill>
          <a:gsLst>
            <a:gs pos="100000">
              <a:schemeClr val="tx2"/>
            </a:gs>
            <a:gs pos="11000">
              <a:srgbClr val="4DC0AE"/>
            </a:gs>
          </a:gsLst>
          <a:lin ang="3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raphic 2">
            <a:extLst>
              <a:ext uri="{FF2B5EF4-FFF2-40B4-BE49-F238E27FC236}">
                <a16:creationId xmlns:a16="http://schemas.microsoft.com/office/drawing/2014/main" id="{246B78BD-6F07-3671-208E-B331DF26E21C}"/>
              </a:ext>
            </a:extLst>
          </p:cNvPr>
          <p:cNvSpPr/>
          <p:nvPr/>
        </p:nvSpPr>
        <p:spPr>
          <a:xfrm>
            <a:off x="-1" y="-6912"/>
            <a:ext cx="9378605" cy="600260"/>
          </a:xfrm>
          <a:custGeom>
            <a:avLst/>
            <a:gdLst>
              <a:gd name="connsiteX0" fmla="*/ 0 w 7908701"/>
              <a:gd name="connsiteY0" fmla="*/ 0 h 600260"/>
              <a:gd name="connsiteX1" fmla="*/ 7908702 w 7908701"/>
              <a:gd name="connsiteY1" fmla="*/ 0 h 600260"/>
              <a:gd name="connsiteX2" fmla="*/ 7308441 w 7908701"/>
              <a:gd name="connsiteY2" fmla="*/ 600261 h 600260"/>
              <a:gd name="connsiteX3" fmla="*/ 0 w 7908701"/>
              <a:gd name="connsiteY3" fmla="*/ 600261 h 600260"/>
              <a:gd name="connsiteX4" fmla="*/ 0 w 7908701"/>
              <a:gd name="connsiteY4" fmla="*/ 0 h 600260"/>
              <a:gd name="connsiteX5" fmla="*/ 0 w 7908701"/>
              <a:gd name="connsiteY5" fmla="*/ 0 h 600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08701" h="600260">
                <a:moveTo>
                  <a:pt x="0" y="0"/>
                </a:moveTo>
                <a:lnTo>
                  <a:pt x="7908702" y="0"/>
                </a:lnTo>
                <a:cubicBezTo>
                  <a:pt x="7908702" y="331222"/>
                  <a:pt x="7639818" y="600261"/>
                  <a:pt x="7308441" y="600261"/>
                </a:cubicBezTo>
                <a:lnTo>
                  <a:pt x="0" y="600261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pic>
        <p:nvPicPr>
          <p:cNvPr id="11" name="Imagen 10" descr="Texto&#10;&#10;Descripción generada automáticamente">
            <a:extLst>
              <a:ext uri="{FF2B5EF4-FFF2-40B4-BE49-F238E27FC236}">
                <a16:creationId xmlns:a16="http://schemas.microsoft.com/office/drawing/2014/main" id="{42A664D4-312B-D1B2-0F11-F12118BACDD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375" y="6179515"/>
            <a:ext cx="2197377" cy="438819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1635AAB1-934B-0A38-C1B5-C2E1E21DD909}"/>
              </a:ext>
            </a:extLst>
          </p:cNvPr>
          <p:cNvSpPr txBox="1"/>
          <p:nvPr/>
        </p:nvSpPr>
        <p:spPr>
          <a:xfrm>
            <a:off x="199499" y="93163"/>
            <a:ext cx="32308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4DC0AE"/>
                </a:solidFill>
              </a:rPr>
              <a:t>Ruegos y preguntas</a:t>
            </a:r>
            <a:endParaRPr lang="es-ES" dirty="0">
              <a:solidFill>
                <a:srgbClr val="4DC0AE"/>
              </a:solidFill>
            </a:endParaRP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56F0DDDB-0385-5165-EAA1-6D0ED4FE58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125747"/>
            <a:ext cx="12229660" cy="4606505"/>
          </a:xfrm>
          <a:prstGeom prst="rect">
            <a:avLst/>
          </a:prstGeom>
        </p:spPr>
      </p:pic>
      <p:sp>
        <p:nvSpPr>
          <p:cNvPr id="3" name="Graphic 2">
            <a:extLst>
              <a:ext uri="{FF2B5EF4-FFF2-40B4-BE49-F238E27FC236}">
                <a16:creationId xmlns:a16="http://schemas.microsoft.com/office/drawing/2014/main" id="{6A28B37E-61A3-3CAE-546F-4E56F71543E4}"/>
              </a:ext>
            </a:extLst>
          </p:cNvPr>
          <p:cNvSpPr/>
          <p:nvPr userDrawn="1"/>
        </p:nvSpPr>
        <p:spPr>
          <a:xfrm>
            <a:off x="-1" y="-6912"/>
            <a:ext cx="9378605" cy="600260"/>
          </a:xfrm>
          <a:custGeom>
            <a:avLst/>
            <a:gdLst>
              <a:gd name="connsiteX0" fmla="*/ 0 w 7908701"/>
              <a:gd name="connsiteY0" fmla="*/ 0 h 600260"/>
              <a:gd name="connsiteX1" fmla="*/ 7908702 w 7908701"/>
              <a:gd name="connsiteY1" fmla="*/ 0 h 600260"/>
              <a:gd name="connsiteX2" fmla="*/ 7308441 w 7908701"/>
              <a:gd name="connsiteY2" fmla="*/ 600261 h 600260"/>
              <a:gd name="connsiteX3" fmla="*/ 0 w 7908701"/>
              <a:gd name="connsiteY3" fmla="*/ 600261 h 600260"/>
              <a:gd name="connsiteX4" fmla="*/ 0 w 7908701"/>
              <a:gd name="connsiteY4" fmla="*/ 0 h 600260"/>
              <a:gd name="connsiteX5" fmla="*/ 0 w 7908701"/>
              <a:gd name="connsiteY5" fmla="*/ 0 h 600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08701" h="600260">
                <a:moveTo>
                  <a:pt x="0" y="0"/>
                </a:moveTo>
                <a:lnTo>
                  <a:pt x="7908702" y="0"/>
                </a:lnTo>
                <a:cubicBezTo>
                  <a:pt x="7908702" y="331222"/>
                  <a:pt x="7639818" y="600261"/>
                  <a:pt x="7308441" y="600261"/>
                </a:cubicBezTo>
                <a:lnTo>
                  <a:pt x="0" y="600261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pic>
        <p:nvPicPr>
          <p:cNvPr id="5" name="Imagen 4" descr="Texto&#10;&#10;Descripción generada automáticamente">
            <a:extLst>
              <a:ext uri="{FF2B5EF4-FFF2-40B4-BE49-F238E27FC236}">
                <a16:creationId xmlns:a16="http://schemas.microsoft.com/office/drawing/2014/main" id="{8CDCE2BC-CA29-C914-F767-2EFCDCC571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375" y="6179515"/>
            <a:ext cx="2197377" cy="438819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6694887-9E19-F78E-0B9B-1C0D1C074D0D}"/>
              </a:ext>
            </a:extLst>
          </p:cNvPr>
          <p:cNvSpPr txBox="1"/>
          <p:nvPr userDrawn="1"/>
        </p:nvSpPr>
        <p:spPr>
          <a:xfrm>
            <a:off x="199499" y="93163"/>
            <a:ext cx="32308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4DC0AE"/>
                </a:solidFill>
              </a:rPr>
              <a:t>Ruegos y preguntas</a:t>
            </a:r>
            <a:endParaRPr lang="es-ES" dirty="0">
              <a:solidFill>
                <a:srgbClr val="4DC0AE"/>
              </a:solidFill>
            </a:endParaRPr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1B65E46D-1766-70A7-44CA-0FC99253673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125747"/>
            <a:ext cx="12229660" cy="460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882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cias por su atención">
    <p:bg>
      <p:bgPr>
        <a:gradFill>
          <a:gsLst>
            <a:gs pos="100000">
              <a:schemeClr val="accent2"/>
            </a:gs>
            <a:gs pos="35000">
              <a:schemeClr val="accent1">
                <a:shade val="100000"/>
                <a:satMod val="115000"/>
              </a:schemeClr>
            </a:gs>
          </a:gsLst>
          <a:lin ang="3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uadroTexto 16">
            <a:extLst>
              <a:ext uri="{FF2B5EF4-FFF2-40B4-BE49-F238E27FC236}">
                <a16:creationId xmlns:a16="http://schemas.microsoft.com/office/drawing/2014/main" id="{3D901F7A-43B1-AC3A-A986-B24B883A4227}"/>
              </a:ext>
            </a:extLst>
          </p:cNvPr>
          <p:cNvSpPr txBox="1"/>
          <p:nvPr/>
        </p:nvSpPr>
        <p:spPr>
          <a:xfrm>
            <a:off x="590570" y="2205305"/>
            <a:ext cx="34325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chemeClr val="bg1"/>
                </a:solidFill>
              </a:rPr>
              <a:t>Gracias por</a:t>
            </a:r>
          </a:p>
          <a:p>
            <a:r>
              <a:rPr lang="es-ES" sz="4000" b="1" dirty="0">
                <a:solidFill>
                  <a:schemeClr val="bg1"/>
                </a:solidFill>
              </a:rPr>
              <a:t>su atención</a:t>
            </a: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485BC9FF-6653-E8BA-4772-7B7FD396892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85975" y="595312"/>
            <a:ext cx="8020050" cy="5667375"/>
          </a:xfrm>
          <a:prstGeom prst="rect">
            <a:avLst/>
          </a:prstGeom>
        </p:spPr>
      </p:pic>
      <p:pic>
        <p:nvPicPr>
          <p:cNvPr id="12" name="Imagen 11" descr="Imagen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C0012D87-0DBC-F585-3FF5-F29766D1492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431" t="-464" r="-1"/>
          <a:stretch/>
        </p:blipFill>
        <p:spPr>
          <a:xfrm>
            <a:off x="7274997" y="-46332"/>
            <a:ext cx="4917003" cy="6950664"/>
          </a:xfrm>
          <a:prstGeom prst="rect">
            <a:avLst/>
          </a:prstGeom>
        </p:spPr>
      </p:pic>
      <p:pic>
        <p:nvPicPr>
          <p:cNvPr id="23" name="Imagen 22" descr="Texto&#10;&#10;Descripción generada automáticamente">
            <a:extLst>
              <a:ext uri="{FF2B5EF4-FFF2-40B4-BE49-F238E27FC236}">
                <a16:creationId xmlns:a16="http://schemas.microsoft.com/office/drawing/2014/main" id="{4A20B92E-1C86-6043-2713-0562BEB8AF4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3449" y="3683080"/>
            <a:ext cx="2684102" cy="536019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5959972C-BA73-69D6-2535-8B246FC61D4C}"/>
              </a:ext>
            </a:extLst>
          </p:cNvPr>
          <p:cNvSpPr txBox="1"/>
          <p:nvPr userDrawn="1"/>
        </p:nvSpPr>
        <p:spPr>
          <a:xfrm>
            <a:off x="590570" y="2205305"/>
            <a:ext cx="34325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chemeClr val="bg1"/>
                </a:solidFill>
              </a:rPr>
              <a:t>Gracias por</a:t>
            </a:r>
          </a:p>
          <a:p>
            <a:r>
              <a:rPr lang="es-ES" sz="4000" b="1" dirty="0">
                <a:solidFill>
                  <a:schemeClr val="bg1"/>
                </a:solidFill>
              </a:rPr>
              <a:t>su atención</a:t>
            </a: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E43F3E6E-2F26-A387-267F-B92B509A73E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85975" y="595312"/>
            <a:ext cx="8020050" cy="5667375"/>
          </a:xfrm>
          <a:prstGeom prst="rect">
            <a:avLst/>
          </a:prstGeom>
        </p:spPr>
      </p:pic>
      <p:pic>
        <p:nvPicPr>
          <p:cNvPr id="5" name="Imagen 4" descr="Imagen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5D0194D3-1EE5-8980-FF6C-79492255A2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431" t="-464" r="-1"/>
          <a:stretch/>
        </p:blipFill>
        <p:spPr>
          <a:xfrm>
            <a:off x="7274997" y="-46332"/>
            <a:ext cx="4917003" cy="6950664"/>
          </a:xfrm>
          <a:prstGeom prst="rect">
            <a:avLst/>
          </a:prstGeom>
        </p:spPr>
      </p:pic>
      <p:pic>
        <p:nvPicPr>
          <p:cNvPr id="6" name="Imagen 5" descr="Texto&#10;&#10;Descripción generada automáticamente">
            <a:extLst>
              <a:ext uri="{FF2B5EF4-FFF2-40B4-BE49-F238E27FC236}">
                <a16:creationId xmlns:a16="http://schemas.microsoft.com/office/drawing/2014/main" id="{786DEAA4-CE5B-05A6-530F-29DE69D62F2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3449" y="3683080"/>
            <a:ext cx="2684102" cy="53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5502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1360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F8AB7B-DBB7-DAFD-4C71-84832DBB4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F14C0F-C351-8CEB-5912-DB6B5DCF11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D8915D-56CE-6D82-F298-7C02612F63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18003D-C1D6-4E5A-A779-2F49438C5BC0}" type="datetimeFigureOut">
              <a:rPr lang="es-ES" smtClean="0"/>
              <a:t>22/06/2026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010A12-79DD-F2CA-F228-B34CBEBCD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40B33D-8C37-F9B6-53CC-007D6528DD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323B4B-898E-4FD5-801E-0F05610DBC4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2671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50" r:id="rId2"/>
    <p:sldLayoutId id="2147483678" r:id="rId3"/>
    <p:sldLayoutId id="2147483679" r:id="rId4"/>
    <p:sldLayoutId id="2147483680" r:id="rId5"/>
    <p:sldLayoutId id="2147483681" r:id="rId6"/>
    <p:sldLayoutId id="2147483673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BAFAB-23A9-280C-8443-7FB269951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8" name="Conector recto 1">
            <a:extLst>
              <a:ext uri="{FF2B5EF4-FFF2-40B4-BE49-F238E27FC236}">
                <a16:creationId xmlns:a16="http://schemas.microsoft.com/office/drawing/2014/main" id="{3439D7E0-A713-8D73-03AE-E4D94E23964E}"/>
              </a:ext>
            </a:extLst>
          </p:cNvPr>
          <p:cNvCxnSpPr>
            <a:cxnSpLocks/>
          </p:cNvCxnSpPr>
          <p:nvPr/>
        </p:nvCxnSpPr>
        <p:spPr>
          <a:xfrm>
            <a:off x="4341821" y="3287926"/>
            <a:ext cx="0" cy="1620000"/>
          </a:xfrm>
          <a:prstGeom prst="line">
            <a:avLst/>
          </a:prstGeom>
          <a:ln w="28575">
            <a:solidFill>
              <a:srgbClr val="D4D4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ector recto 2">
            <a:extLst>
              <a:ext uri="{FF2B5EF4-FFF2-40B4-BE49-F238E27FC236}">
                <a16:creationId xmlns:a16="http://schemas.microsoft.com/office/drawing/2014/main" id="{14EFC262-103F-C5FD-B891-10520DDCA24F}"/>
              </a:ext>
            </a:extLst>
          </p:cNvPr>
          <p:cNvCxnSpPr/>
          <p:nvPr/>
        </p:nvCxnSpPr>
        <p:spPr>
          <a:xfrm>
            <a:off x="1316391" y="4907926"/>
            <a:ext cx="4485190" cy="0"/>
          </a:xfrm>
          <a:prstGeom prst="line">
            <a:avLst/>
          </a:prstGeom>
          <a:ln w="28575">
            <a:solidFill>
              <a:srgbClr val="D4D4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ector recto 3">
            <a:extLst>
              <a:ext uri="{FF2B5EF4-FFF2-40B4-BE49-F238E27FC236}">
                <a16:creationId xmlns:a16="http://schemas.microsoft.com/office/drawing/2014/main" id="{3A4B045C-DF2B-887A-8D39-5597828C33F0}"/>
              </a:ext>
            </a:extLst>
          </p:cNvPr>
          <p:cNvCxnSpPr/>
          <p:nvPr/>
        </p:nvCxnSpPr>
        <p:spPr>
          <a:xfrm>
            <a:off x="6342646" y="1738048"/>
            <a:ext cx="0" cy="540000"/>
          </a:xfrm>
          <a:prstGeom prst="line">
            <a:avLst/>
          </a:prstGeom>
          <a:ln w="28575">
            <a:solidFill>
              <a:srgbClr val="D4D4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ector recto 4">
            <a:extLst>
              <a:ext uri="{FF2B5EF4-FFF2-40B4-BE49-F238E27FC236}">
                <a16:creationId xmlns:a16="http://schemas.microsoft.com/office/drawing/2014/main" id="{AA6082AD-D1B0-EB99-9EA3-296F3DF9CE99}"/>
              </a:ext>
            </a:extLst>
          </p:cNvPr>
          <p:cNvCxnSpPr/>
          <p:nvPr/>
        </p:nvCxnSpPr>
        <p:spPr>
          <a:xfrm>
            <a:off x="3559633" y="2278048"/>
            <a:ext cx="5802332" cy="0"/>
          </a:xfrm>
          <a:prstGeom prst="line">
            <a:avLst/>
          </a:prstGeom>
          <a:ln w="28575">
            <a:solidFill>
              <a:srgbClr val="D4D4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ángulo: esquinas redondeadas 5">
            <a:extLst>
              <a:ext uri="{FF2B5EF4-FFF2-40B4-BE49-F238E27FC236}">
                <a16:creationId xmlns:a16="http://schemas.microsoft.com/office/drawing/2014/main" id="{C4D908B7-2346-F1E7-F9F4-F6668ACA81EB}"/>
              </a:ext>
            </a:extLst>
          </p:cNvPr>
          <p:cNvSpPr/>
          <p:nvPr/>
        </p:nvSpPr>
        <p:spPr>
          <a:xfrm>
            <a:off x="3594309" y="1016000"/>
            <a:ext cx="5496674" cy="908917"/>
          </a:xfrm>
          <a:prstGeom prst="roundRect">
            <a:avLst/>
          </a:prstGeom>
          <a:solidFill>
            <a:srgbClr val="930F1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63" name="CuadroTexto 6">
            <a:extLst>
              <a:ext uri="{FF2B5EF4-FFF2-40B4-BE49-F238E27FC236}">
                <a16:creationId xmlns:a16="http://schemas.microsoft.com/office/drawing/2014/main" id="{DED2300F-3D53-9ED5-9FB0-ED8AB3FB6617}"/>
              </a:ext>
            </a:extLst>
          </p:cNvPr>
          <p:cNvSpPr txBox="1"/>
          <p:nvPr/>
        </p:nvSpPr>
        <p:spPr>
          <a:xfrm>
            <a:off x="3603925" y="1128830"/>
            <a:ext cx="54966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chemeClr val="bg1"/>
                </a:solidFill>
                <a:ea typeface="Verdana" panose="020B0604030504040204" pitchFamily="34" charset="0"/>
              </a:rPr>
              <a:t>DIRECTOR DEL CENTRO DE ESTUDIOS JURÍDICOS</a:t>
            </a:r>
          </a:p>
          <a:p>
            <a:pPr algn="ctr"/>
            <a:r>
              <a:rPr lang="es-ES" sz="2000" b="1" dirty="0">
                <a:solidFill>
                  <a:schemeClr val="bg1"/>
                </a:solidFill>
                <a:ea typeface="Verdana" panose="020B0604030504040204" pitchFamily="34" charset="0"/>
              </a:rPr>
              <a:t>Ignacio Sola </a:t>
            </a:r>
            <a:r>
              <a:rPr lang="es-ES" sz="2000" b="1" dirty="0" err="1">
                <a:solidFill>
                  <a:schemeClr val="bg1"/>
                </a:solidFill>
                <a:ea typeface="Verdana" panose="020B0604030504040204" pitchFamily="34" charset="0"/>
              </a:rPr>
              <a:t>Barleycorn</a:t>
            </a:r>
            <a:endParaRPr lang="es-ES" sz="2000" b="1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sp>
        <p:nvSpPr>
          <p:cNvPr id="64" name="Rectángulo: esquinas redondeadas 7">
            <a:extLst>
              <a:ext uri="{FF2B5EF4-FFF2-40B4-BE49-F238E27FC236}">
                <a16:creationId xmlns:a16="http://schemas.microsoft.com/office/drawing/2014/main" id="{88724BCB-DB3B-E459-0EE5-6D501BA2CD80}"/>
              </a:ext>
            </a:extLst>
          </p:cNvPr>
          <p:cNvSpPr/>
          <p:nvPr/>
        </p:nvSpPr>
        <p:spPr>
          <a:xfrm>
            <a:off x="1028156" y="3728884"/>
            <a:ext cx="2357741" cy="648720"/>
          </a:xfrm>
          <a:prstGeom prst="roundRect">
            <a:avLst/>
          </a:prstGeom>
          <a:solidFill>
            <a:srgbClr val="3B3B3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5" name="CuadroTexto 8">
            <a:extLst>
              <a:ext uri="{FF2B5EF4-FFF2-40B4-BE49-F238E27FC236}">
                <a16:creationId xmlns:a16="http://schemas.microsoft.com/office/drawing/2014/main" id="{8408C34F-53E5-0C95-8E88-07E06662EC88}"/>
              </a:ext>
            </a:extLst>
          </p:cNvPr>
          <p:cNvSpPr txBox="1"/>
          <p:nvPr/>
        </p:nvSpPr>
        <p:spPr>
          <a:xfrm>
            <a:off x="1135477" y="3767546"/>
            <a:ext cx="2194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>
                <a:solidFill>
                  <a:schemeClr val="bg1"/>
                </a:solidFill>
                <a:ea typeface="Verdana" panose="020B0604030504040204" pitchFamily="34" charset="0"/>
              </a:rPr>
              <a:t>Subdirector General Adjunto</a:t>
            </a:r>
          </a:p>
        </p:txBody>
      </p:sp>
      <p:sp>
        <p:nvSpPr>
          <p:cNvPr id="66" name="Rectángulo: esquinas redondeadas 9">
            <a:extLst>
              <a:ext uri="{FF2B5EF4-FFF2-40B4-BE49-F238E27FC236}">
                <a16:creationId xmlns:a16="http://schemas.microsoft.com/office/drawing/2014/main" id="{E84D3888-6EA9-9ECC-D6C6-48654CA61690}"/>
              </a:ext>
            </a:extLst>
          </p:cNvPr>
          <p:cNvSpPr/>
          <p:nvPr/>
        </p:nvSpPr>
        <p:spPr>
          <a:xfrm>
            <a:off x="9409995" y="3738246"/>
            <a:ext cx="2331246" cy="648720"/>
          </a:xfrm>
          <a:prstGeom prst="roundRect">
            <a:avLst/>
          </a:prstGeom>
          <a:solidFill>
            <a:srgbClr val="3B3B3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7" name="CuadroTexto 10">
            <a:extLst>
              <a:ext uri="{FF2B5EF4-FFF2-40B4-BE49-F238E27FC236}">
                <a16:creationId xmlns:a16="http://schemas.microsoft.com/office/drawing/2014/main" id="{B22AED99-1414-A4B1-4118-488BE37E7695}"/>
              </a:ext>
            </a:extLst>
          </p:cNvPr>
          <p:cNvSpPr txBox="1"/>
          <p:nvPr/>
        </p:nvSpPr>
        <p:spPr>
          <a:xfrm>
            <a:off x="9525778" y="3801139"/>
            <a:ext cx="20996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>
                <a:solidFill>
                  <a:schemeClr val="bg1"/>
                </a:solidFill>
                <a:ea typeface="Verdana" panose="020B0604030504040204" pitchFamily="34" charset="0"/>
              </a:rPr>
              <a:t>Secretaria General Adjunta</a:t>
            </a:r>
          </a:p>
        </p:txBody>
      </p:sp>
      <p:sp>
        <p:nvSpPr>
          <p:cNvPr id="68" name="Rectángulo: esquinas redondeadas 11">
            <a:extLst>
              <a:ext uri="{FF2B5EF4-FFF2-40B4-BE49-F238E27FC236}">
                <a16:creationId xmlns:a16="http://schemas.microsoft.com/office/drawing/2014/main" id="{A9C6AFEE-E6A5-09F6-E37E-CB8FC4C1451D}"/>
              </a:ext>
            </a:extLst>
          </p:cNvPr>
          <p:cNvSpPr/>
          <p:nvPr/>
        </p:nvSpPr>
        <p:spPr>
          <a:xfrm>
            <a:off x="732413" y="5289222"/>
            <a:ext cx="1368000" cy="648720"/>
          </a:xfrm>
          <a:prstGeom prst="roundRect">
            <a:avLst/>
          </a:prstGeom>
          <a:solidFill>
            <a:srgbClr val="D4D4D4">
              <a:alpha val="6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9" name="CuadroTexto 12">
            <a:extLst>
              <a:ext uri="{FF2B5EF4-FFF2-40B4-BE49-F238E27FC236}">
                <a16:creationId xmlns:a16="http://schemas.microsoft.com/office/drawing/2014/main" id="{C2AFBE7D-6E9D-75D4-A6E8-0ABB7D571BC1}"/>
              </a:ext>
            </a:extLst>
          </p:cNvPr>
          <p:cNvSpPr txBox="1"/>
          <p:nvPr/>
        </p:nvSpPr>
        <p:spPr>
          <a:xfrm>
            <a:off x="731838" y="5351972"/>
            <a:ext cx="1314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>
                <a:ea typeface="Verdana" panose="020B0604030504040204" pitchFamily="34" charset="0"/>
              </a:rPr>
              <a:t>FORMACIÓN INICIAL</a:t>
            </a:r>
          </a:p>
        </p:txBody>
      </p:sp>
      <p:sp>
        <p:nvSpPr>
          <p:cNvPr id="70" name="Rectángulo: esquinas redondeadas 13">
            <a:extLst>
              <a:ext uri="{FF2B5EF4-FFF2-40B4-BE49-F238E27FC236}">
                <a16:creationId xmlns:a16="http://schemas.microsoft.com/office/drawing/2014/main" id="{E0D0612F-F06A-00C5-BB4D-2057CCFE0AE5}"/>
              </a:ext>
            </a:extLst>
          </p:cNvPr>
          <p:cNvSpPr/>
          <p:nvPr/>
        </p:nvSpPr>
        <p:spPr>
          <a:xfrm>
            <a:off x="2190986" y="5289222"/>
            <a:ext cx="1368000" cy="648720"/>
          </a:xfrm>
          <a:prstGeom prst="roundRect">
            <a:avLst/>
          </a:prstGeom>
          <a:solidFill>
            <a:srgbClr val="D4D4D4">
              <a:alpha val="6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1" name="CuadroTexto 14">
            <a:extLst>
              <a:ext uri="{FF2B5EF4-FFF2-40B4-BE49-F238E27FC236}">
                <a16:creationId xmlns:a16="http://schemas.microsoft.com/office/drawing/2014/main" id="{58588F44-A25A-2B88-6B38-FA4450D90C44}"/>
              </a:ext>
            </a:extLst>
          </p:cNvPr>
          <p:cNvSpPr txBox="1"/>
          <p:nvPr/>
        </p:nvSpPr>
        <p:spPr>
          <a:xfrm>
            <a:off x="2167590" y="5351972"/>
            <a:ext cx="14585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>
                <a:ea typeface="Verdana" panose="020B0604030504040204" pitchFamily="34" charset="0"/>
              </a:rPr>
              <a:t>FORMACIÓN CONTINUA</a:t>
            </a:r>
          </a:p>
        </p:txBody>
      </p:sp>
      <p:sp>
        <p:nvSpPr>
          <p:cNvPr id="72" name="Rectángulo: esquinas redondeadas 15">
            <a:extLst>
              <a:ext uri="{FF2B5EF4-FFF2-40B4-BE49-F238E27FC236}">
                <a16:creationId xmlns:a16="http://schemas.microsoft.com/office/drawing/2014/main" id="{BAE32832-F5F5-AC51-38B4-0C3AC4BBF66A}"/>
              </a:ext>
            </a:extLst>
          </p:cNvPr>
          <p:cNvSpPr/>
          <p:nvPr/>
        </p:nvSpPr>
        <p:spPr>
          <a:xfrm>
            <a:off x="3648412" y="5289222"/>
            <a:ext cx="1368000" cy="648720"/>
          </a:xfrm>
          <a:prstGeom prst="roundRect">
            <a:avLst/>
          </a:prstGeom>
          <a:solidFill>
            <a:srgbClr val="D4D4D4">
              <a:alpha val="6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3" name="CuadroTexto 16">
            <a:extLst>
              <a:ext uri="{FF2B5EF4-FFF2-40B4-BE49-F238E27FC236}">
                <a16:creationId xmlns:a16="http://schemas.microsoft.com/office/drawing/2014/main" id="{ACD32D22-43A5-5356-430F-6ACC00B35BD4}"/>
              </a:ext>
            </a:extLst>
          </p:cNvPr>
          <p:cNvSpPr txBox="1"/>
          <p:nvPr/>
        </p:nvSpPr>
        <p:spPr>
          <a:xfrm>
            <a:off x="3576699" y="5351972"/>
            <a:ext cx="15325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>
                <a:ea typeface="Verdana" panose="020B0604030504040204" pitchFamily="34" charset="0"/>
              </a:rPr>
              <a:t>FORMACIÓN INTERNACIONAL</a:t>
            </a:r>
          </a:p>
        </p:txBody>
      </p:sp>
      <p:sp>
        <p:nvSpPr>
          <p:cNvPr id="74" name="Rectángulo: esquinas redondeadas 17">
            <a:extLst>
              <a:ext uri="{FF2B5EF4-FFF2-40B4-BE49-F238E27FC236}">
                <a16:creationId xmlns:a16="http://schemas.microsoft.com/office/drawing/2014/main" id="{F7F2348D-636F-887C-316F-29268AB98F3A}"/>
              </a:ext>
            </a:extLst>
          </p:cNvPr>
          <p:cNvSpPr/>
          <p:nvPr/>
        </p:nvSpPr>
        <p:spPr>
          <a:xfrm>
            <a:off x="5124698" y="5289222"/>
            <a:ext cx="1368000" cy="648720"/>
          </a:xfrm>
          <a:prstGeom prst="roundRect">
            <a:avLst/>
          </a:prstGeom>
          <a:solidFill>
            <a:srgbClr val="D4D4D4">
              <a:alpha val="6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5" name="CuadroTexto 18">
            <a:extLst>
              <a:ext uri="{FF2B5EF4-FFF2-40B4-BE49-F238E27FC236}">
                <a16:creationId xmlns:a16="http://schemas.microsoft.com/office/drawing/2014/main" id="{669D9849-13A0-F9D6-D48A-7F2098ACEC4C}"/>
              </a:ext>
            </a:extLst>
          </p:cNvPr>
          <p:cNvSpPr txBox="1"/>
          <p:nvPr/>
        </p:nvSpPr>
        <p:spPr>
          <a:xfrm>
            <a:off x="5052985" y="5351972"/>
            <a:ext cx="15325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>
                <a:ea typeface="Verdana" panose="020B0604030504040204" pitchFamily="34" charset="0"/>
              </a:rPr>
              <a:t>BECAS Y SUBVENCIONES</a:t>
            </a:r>
          </a:p>
        </p:txBody>
      </p:sp>
      <p:sp>
        <p:nvSpPr>
          <p:cNvPr id="76" name="Rectángulo: esquinas redondeadas 19">
            <a:extLst>
              <a:ext uri="{FF2B5EF4-FFF2-40B4-BE49-F238E27FC236}">
                <a16:creationId xmlns:a16="http://schemas.microsoft.com/office/drawing/2014/main" id="{0EF8E799-CDC6-BD31-8ED8-1F6390F8B1FC}"/>
              </a:ext>
            </a:extLst>
          </p:cNvPr>
          <p:cNvSpPr/>
          <p:nvPr/>
        </p:nvSpPr>
        <p:spPr>
          <a:xfrm>
            <a:off x="6839583" y="5289222"/>
            <a:ext cx="1368000" cy="648720"/>
          </a:xfrm>
          <a:prstGeom prst="roundRect">
            <a:avLst/>
          </a:prstGeom>
          <a:solidFill>
            <a:srgbClr val="D4D4D4">
              <a:alpha val="6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7" name="CuadroTexto 20">
            <a:extLst>
              <a:ext uri="{FF2B5EF4-FFF2-40B4-BE49-F238E27FC236}">
                <a16:creationId xmlns:a16="http://schemas.microsoft.com/office/drawing/2014/main" id="{6892F37C-92A4-8C19-668C-80E43441C13A}"/>
              </a:ext>
            </a:extLst>
          </p:cNvPr>
          <p:cNvSpPr txBox="1"/>
          <p:nvPr/>
        </p:nvSpPr>
        <p:spPr>
          <a:xfrm>
            <a:off x="6799469" y="5351972"/>
            <a:ext cx="1494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>
                <a:ea typeface="Verdana" panose="020B0604030504040204" pitchFamily="34" charset="0"/>
              </a:rPr>
              <a:t>ÁREA DE INFORMÁTICA</a:t>
            </a:r>
          </a:p>
        </p:txBody>
      </p:sp>
      <p:sp>
        <p:nvSpPr>
          <p:cNvPr id="78" name="Rectángulo: esquinas redondeadas 21">
            <a:extLst>
              <a:ext uri="{FF2B5EF4-FFF2-40B4-BE49-F238E27FC236}">
                <a16:creationId xmlns:a16="http://schemas.microsoft.com/office/drawing/2014/main" id="{89A0D7D8-4E4B-A81E-8F6B-B6D7EE9DF732}"/>
              </a:ext>
            </a:extLst>
          </p:cNvPr>
          <p:cNvSpPr/>
          <p:nvPr/>
        </p:nvSpPr>
        <p:spPr>
          <a:xfrm>
            <a:off x="8388358" y="5289222"/>
            <a:ext cx="1368000" cy="648720"/>
          </a:xfrm>
          <a:prstGeom prst="roundRect">
            <a:avLst/>
          </a:prstGeom>
          <a:solidFill>
            <a:srgbClr val="D4D4D4">
              <a:alpha val="6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9" name="CuadroTexto 22">
            <a:extLst>
              <a:ext uri="{FF2B5EF4-FFF2-40B4-BE49-F238E27FC236}">
                <a16:creationId xmlns:a16="http://schemas.microsoft.com/office/drawing/2014/main" id="{6B4144BD-B948-BB16-9D2E-5088A1725500}"/>
              </a:ext>
            </a:extLst>
          </p:cNvPr>
          <p:cNvSpPr txBox="1"/>
          <p:nvPr/>
        </p:nvSpPr>
        <p:spPr>
          <a:xfrm>
            <a:off x="8667738" y="5459694"/>
            <a:ext cx="858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>
                <a:ea typeface="Verdana" panose="020B0604030504040204" pitchFamily="34" charset="0"/>
              </a:rPr>
              <a:t>ÁREA </a:t>
            </a:r>
          </a:p>
        </p:txBody>
      </p:sp>
      <p:grpSp>
        <p:nvGrpSpPr>
          <p:cNvPr id="80" name="Grupo 23">
            <a:extLst>
              <a:ext uri="{FF2B5EF4-FFF2-40B4-BE49-F238E27FC236}">
                <a16:creationId xmlns:a16="http://schemas.microsoft.com/office/drawing/2014/main" id="{6E013391-0734-A2B1-F55C-396E2D0BFFC2}"/>
              </a:ext>
            </a:extLst>
          </p:cNvPr>
          <p:cNvGrpSpPr/>
          <p:nvPr/>
        </p:nvGrpSpPr>
        <p:grpSpPr>
          <a:xfrm>
            <a:off x="3534891" y="2266201"/>
            <a:ext cx="72000" cy="303007"/>
            <a:chOff x="3489446" y="2266201"/>
            <a:chExt cx="72000" cy="303007"/>
          </a:xfrm>
          <a:solidFill>
            <a:srgbClr val="D4D4D4"/>
          </a:solidFill>
        </p:grpSpPr>
        <p:cxnSp>
          <p:nvCxnSpPr>
            <p:cNvPr id="81" name="Conector recto 24">
              <a:extLst>
                <a:ext uri="{FF2B5EF4-FFF2-40B4-BE49-F238E27FC236}">
                  <a16:creationId xmlns:a16="http://schemas.microsoft.com/office/drawing/2014/main" id="{5F6F3461-1387-4F1A-8F1C-106AD4B902D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25446" y="2266201"/>
              <a:ext cx="0" cy="288000"/>
            </a:xfrm>
            <a:prstGeom prst="line">
              <a:avLst/>
            </a:prstGeom>
            <a:grpFill/>
            <a:ln w="28575">
              <a:solidFill>
                <a:srgbClr val="D4D4D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Elipse 25">
              <a:extLst>
                <a:ext uri="{FF2B5EF4-FFF2-40B4-BE49-F238E27FC236}">
                  <a16:creationId xmlns:a16="http://schemas.microsoft.com/office/drawing/2014/main" id="{6E516927-62BB-8C30-F770-104800185EF3}"/>
                </a:ext>
              </a:extLst>
            </p:cNvPr>
            <p:cNvSpPr>
              <a:spLocks/>
            </p:cNvSpPr>
            <p:nvPr/>
          </p:nvSpPr>
          <p:spPr>
            <a:xfrm>
              <a:off x="3489446" y="2497208"/>
              <a:ext cx="72000" cy="72000"/>
            </a:xfrm>
            <a:prstGeom prst="ellipse">
              <a:avLst/>
            </a:prstGeom>
            <a:grpFill/>
            <a:ln>
              <a:solidFill>
                <a:srgbClr val="D4D4D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83" name="Grupo 26">
            <a:extLst>
              <a:ext uri="{FF2B5EF4-FFF2-40B4-BE49-F238E27FC236}">
                <a16:creationId xmlns:a16="http://schemas.microsoft.com/office/drawing/2014/main" id="{89173AAA-C344-12D4-5ADB-8FEE46BE594F}"/>
              </a:ext>
            </a:extLst>
          </p:cNvPr>
          <p:cNvGrpSpPr/>
          <p:nvPr/>
        </p:nvGrpSpPr>
        <p:grpSpPr>
          <a:xfrm>
            <a:off x="9318850" y="2265487"/>
            <a:ext cx="72000" cy="303007"/>
            <a:chOff x="9273405" y="2265487"/>
            <a:chExt cx="72000" cy="303007"/>
          </a:xfrm>
          <a:solidFill>
            <a:srgbClr val="D4D4D4"/>
          </a:solidFill>
        </p:grpSpPr>
        <p:cxnSp>
          <p:nvCxnSpPr>
            <p:cNvPr id="84" name="Conector recto 27">
              <a:extLst>
                <a:ext uri="{FF2B5EF4-FFF2-40B4-BE49-F238E27FC236}">
                  <a16:creationId xmlns:a16="http://schemas.microsoft.com/office/drawing/2014/main" id="{0F5E068C-F600-4243-789E-6F1BA8ABE3EE}"/>
                </a:ext>
              </a:extLst>
            </p:cNvPr>
            <p:cNvCxnSpPr>
              <a:cxnSpLocks/>
            </p:cNvCxnSpPr>
            <p:nvPr/>
          </p:nvCxnSpPr>
          <p:spPr>
            <a:xfrm>
              <a:off x="9302874" y="2265487"/>
              <a:ext cx="4994" cy="283945"/>
            </a:xfrm>
            <a:prstGeom prst="line">
              <a:avLst/>
            </a:prstGeom>
            <a:grpFill/>
            <a:ln w="28575">
              <a:solidFill>
                <a:srgbClr val="D4D4D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Elipse 28">
              <a:extLst>
                <a:ext uri="{FF2B5EF4-FFF2-40B4-BE49-F238E27FC236}">
                  <a16:creationId xmlns:a16="http://schemas.microsoft.com/office/drawing/2014/main" id="{DCC39AF5-C534-5CD7-A0AE-5A10DACB5A30}"/>
                </a:ext>
              </a:extLst>
            </p:cNvPr>
            <p:cNvSpPr>
              <a:spLocks/>
            </p:cNvSpPr>
            <p:nvPr/>
          </p:nvSpPr>
          <p:spPr>
            <a:xfrm>
              <a:off x="9273405" y="2496494"/>
              <a:ext cx="72000" cy="72000"/>
            </a:xfrm>
            <a:prstGeom prst="ellipse">
              <a:avLst/>
            </a:prstGeom>
            <a:grpFill/>
            <a:ln>
              <a:solidFill>
                <a:srgbClr val="D4D4D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86" name="Grupo 29">
            <a:extLst>
              <a:ext uri="{FF2B5EF4-FFF2-40B4-BE49-F238E27FC236}">
                <a16:creationId xmlns:a16="http://schemas.microsoft.com/office/drawing/2014/main" id="{C132DC64-D4BF-2E7F-262F-82A2FEB96D8B}"/>
              </a:ext>
            </a:extLst>
          </p:cNvPr>
          <p:cNvGrpSpPr/>
          <p:nvPr/>
        </p:nvGrpSpPr>
        <p:grpSpPr>
          <a:xfrm>
            <a:off x="2136094" y="3282411"/>
            <a:ext cx="72000" cy="392564"/>
            <a:chOff x="2090649" y="3282411"/>
            <a:chExt cx="72000" cy="392564"/>
          </a:xfrm>
          <a:solidFill>
            <a:srgbClr val="D4D4D4"/>
          </a:solidFill>
        </p:grpSpPr>
        <p:cxnSp>
          <p:nvCxnSpPr>
            <p:cNvPr id="87" name="Conector recto 30">
              <a:extLst>
                <a:ext uri="{FF2B5EF4-FFF2-40B4-BE49-F238E27FC236}">
                  <a16:creationId xmlns:a16="http://schemas.microsoft.com/office/drawing/2014/main" id="{CFF22BF0-ED92-406B-2B67-E0AD194CD3DA}"/>
                </a:ext>
              </a:extLst>
            </p:cNvPr>
            <p:cNvCxnSpPr>
              <a:cxnSpLocks/>
            </p:cNvCxnSpPr>
            <p:nvPr/>
          </p:nvCxnSpPr>
          <p:spPr>
            <a:xfrm>
              <a:off x="2122145" y="3282411"/>
              <a:ext cx="4994" cy="360000"/>
            </a:xfrm>
            <a:prstGeom prst="line">
              <a:avLst/>
            </a:prstGeom>
            <a:grpFill/>
            <a:ln w="28575">
              <a:solidFill>
                <a:srgbClr val="D4D4D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Elipse 31">
              <a:extLst>
                <a:ext uri="{FF2B5EF4-FFF2-40B4-BE49-F238E27FC236}">
                  <a16:creationId xmlns:a16="http://schemas.microsoft.com/office/drawing/2014/main" id="{4C07E464-A786-8D7B-FDDD-4723887EDD30}"/>
                </a:ext>
              </a:extLst>
            </p:cNvPr>
            <p:cNvSpPr>
              <a:spLocks/>
            </p:cNvSpPr>
            <p:nvPr/>
          </p:nvSpPr>
          <p:spPr>
            <a:xfrm>
              <a:off x="2090649" y="3602975"/>
              <a:ext cx="72000" cy="72000"/>
            </a:xfrm>
            <a:prstGeom prst="ellipse">
              <a:avLst/>
            </a:prstGeom>
            <a:grpFill/>
            <a:ln>
              <a:solidFill>
                <a:srgbClr val="D4D4D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89" name="Grupo 32">
            <a:extLst>
              <a:ext uri="{FF2B5EF4-FFF2-40B4-BE49-F238E27FC236}">
                <a16:creationId xmlns:a16="http://schemas.microsoft.com/office/drawing/2014/main" id="{8368524D-CD41-56C2-DC95-CCC49B4BE1CB}"/>
              </a:ext>
            </a:extLst>
          </p:cNvPr>
          <p:cNvGrpSpPr/>
          <p:nvPr/>
        </p:nvGrpSpPr>
        <p:grpSpPr>
          <a:xfrm>
            <a:off x="10579215" y="3275492"/>
            <a:ext cx="72000" cy="392564"/>
            <a:chOff x="10311634" y="3285828"/>
            <a:chExt cx="72000" cy="392564"/>
          </a:xfrm>
          <a:solidFill>
            <a:srgbClr val="D4D4D4"/>
          </a:solidFill>
        </p:grpSpPr>
        <p:cxnSp>
          <p:nvCxnSpPr>
            <p:cNvPr id="90" name="Conector recto 33">
              <a:extLst>
                <a:ext uri="{FF2B5EF4-FFF2-40B4-BE49-F238E27FC236}">
                  <a16:creationId xmlns:a16="http://schemas.microsoft.com/office/drawing/2014/main" id="{8E9DBA03-525C-2782-7F04-252EE3E7057F}"/>
                </a:ext>
              </a:extLst>
            </p:cNvPr>
            <p:cNvCxnSpPr>
              <a:cxnSpLocks/>
            </p:cNvCxnSpPr>
            <p:nvPr/>
          </p:nvCxnSpPr>
          <p:spPr>
            <a:xfrm>
              <a:off x="10343130" y="3285828"/>
              <a:ext cx="4994" cy="360000"/>
            </a:xfrm>
            <a:prstGeom prst="line">
              <a:avLst/>
            </a:prstGeom>
            <a:grpFill/>
            <a:ln w="28575">
              <a:solidFill>
                <a:srgbClr val="D4D4D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Elipse 34">
              <a:extLst>
                <a:ext uri="{FF2B5EF4-FFF2-40B4-BE49-F238E27FC236}">
                  <a16:creationId xmlns:a16="http://schemas.microsoft.com/office/drawing/2014/main" id="{DAC682F9-6BCF-895C-FCE6-762918D5FE0A}"/>
                </a:ext>
              </a:extLst>
            </p:cNvPr>
            <p:cNvSpPr>
              <a:spLocks/>
            </p:cNvSpPr>
            <p:nvPr/>
          </p:nvSpPr>
          <p:spPr>
            <a:xfrm>
              <a:off x="10311634" y="3606392"/>
              <a:ext cx="72000" cy="72000"/>
            </a:xfrm>
            <a:prstGeom prst="ellipse">
              <a:avLst/>
            </a:prstGeom>
            <a:grpFill/>
            <a:ln>
              <a:solidFill>
                <a:srgbClr val="D4D4D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92" name="Grupo 38">
            <a:extLst>
              <a:ext uri="{FF2B5EF4-FFF2-40B4-BE49-F238E27FC236}">
                <a16:creationId xmlns:a16="http://schemas.microsoft.com/office/drawing/2014/main" id="{CD729699-4B7A-A1C6-1F69-002008A4B7CC}"/>
              </a:ext>
            </a:extLst>
          </p:cNvPr>
          <p:cNvGrpSpPr/>
          <p:nvPr/>
        </p:nvGrpSpPr>
        <p:grpSpPr>
          <a:xfrm>
            <a:off x="1299688" y="4895964"/>
            <a:ext cx="72000" cy="310467"/>
            <a:chOff x="1254243" y="4895964"/>
            <a:chExt cx="72000" cy="310467"/>
          </a:xfrm>
          <a:solidFill>
            <a:srgbClr val="D4D4D4"/>
          </a:solidFill>
        </p:grpSpPr>
        <p:cxnSp>
          <p:nvCxnSpPr>
            <p:cNvPr id="93" name="Conector recto 39">
              <a:extLst>
                <a:ext uri="{FF2B5EF4-FFF2-40B4-BE49-F238E27FC236}">
                  <a16:creationId xmlns:a16="http://schemas.microsoft.com/office/drawing/2014/main" id="{7D1DAD41-D128-5307-8500-2DE53BCFE465}"/>
                </a:ext>
              </a:extLst>
            </p:cNvPr>
            <p:cNvCxnSpPr>
              <a:cxnSpLocks/>
            </p:cNvCxnSpPr>
            <p:nvPr/>
          </p:nvCxnSpPr>
          <p:spPr>
            <a:xfrm>
              <a:off x="1286056" y="4895964"/>
              <a:ext cx="4994" cy="252000"/>
            </a:xfrm>
            <a:prstGeom prst="line">
              <a:avLst/>
            </a:prstGeom>
            <a:grpFill/>
            <a:ln w="28575">
              <a:solidFill>
                <a:srgbClr val="D4D4D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Elipse 40">
              <a:extLst>
                <a:ext uri="{FF2B5EF4-FFF2-40B4-BE49-F238E27FC236}">
                  <a16:creationId xmlns:a16="http://schemas.microsoft.com/office/drawing/2014/main" id="{711E81EE-B6FF-FD8C-C284-B115CB5CA299}"/>
                </a:ext>
              </a:extLst>
            </p:cNvPr>
            <p:cNvSpPr>
              <a:spLocks/>
            </p:cNvSpPr>
            <p:nvPr/>
          </p:nvSpPr>
          <p:spPr>
            <a:xfrm>
              <a:off x="1254243" y="5134431"/>
              <a:ext cx="72000" cy="72000"/>
            </a:xfrm>
            <a:prstGeom prst="ellipse">
              <a:avLst/>
            </a:prstGeom>
            <a:grpFill/>
            <a:ln>
              <a:solidFill>
                <a:srgbClr val="D4D4D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95" name="Grupo 41">
            <a:extLst>
              <a:ext uri="{FF2B5EF4-FFF2-40B4-BE49-F238E27FC236}">
                <a16:creationId xmlns:a16="http://schemas.microsoft.com/office/drawing/2014/main" id="{0703B23F-16C2-EDBB-688A-5C52C4FBFA90}"/>
              </a:ext>
            </a:extLst>
          </p:cNvPr>
          <p:cNvGrpSpPr/>
          <p:nvPr/>
        </p:nvGrpSpPr>
        <p:grpSpPr>
          <a:xfrm>
            <a:off x="2820563" y="4897940"/>
            <a:ext cx="72000" cy="310467"/>
            <a:chOff x="2775118" y="4897940"/>
            <a:chExt cx="72000" cy="310467"/>
          </a:xfrm>
          <a:solidFill>
            <a:srgbClr val="D4D4D4"/>
          </a:solidFill>
        </p:grpSpPr>
        <p:cxnSp>
          <p:nvCxnSpPr>
            <p:cNvPr id="96" name="Conector recto 42">
              <a:extLst>
                <a:ext uri="{FF2B5EF4-FFF2-40B4-BE49-F238E27FC236}">
                  <a16:creationId xmlns:a16="http://schemas.microsoft.com/office/drawing/2014/main" id="{19C18313-E49F-3E0F-3D07-779B98D6220B}"/>
                </a:ext>
              </a:extLst>
            </p:cNvPr>
            <p:cNvCxnSpPr>
              <a:cxnSpLocks/>
            </p:cNvCxnSpPr>
            <p:nvPr/>
          </p:nvCxnSpPr>
          <p:spPr>
            <a:xfrm>
              <a:off x="2806931" y="4897940"/>
              <a:ext cx="4994" cy="252000"/>
            </a:xfrm>
            <a:prstGeom prst="line">
              <a:avLst/>
            </a:prstGeom>
            <a:grpFill/>
            <a:ln w="28575">
              <a:solidFill>
                <a:srgbClr val="D4D4D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Elipse 43">
              <a:extLst>
                <a:ext uri="{FF2B5EF4-FFF2-40B4-BE49-F238E27FC236}">
                  <a16:creationId xmlns:a16="http://schemas.microsoft.com/office/drawing/2014/main" id="{2D0FD9BD-7066-70A4-74B7-68CF74DFEC49}"/>
                </a:ext>
              </a:extLst>
            </p:cNvPr>
            <p:cNvSpPr>
              <a:spLocks/>
            </p:cNvSpPr>
            <p:nvPr/>
          </p:nvSpPr>
          <p:spPr>
            <a:xfrm>
              <a:off x="2775118" y="5136407"/>
              <a:ext cx="72000" cy="72000"/>
            </a:xfrm>
            <a:prstGeom prst="ellipse">
              <a:avLst/>
            </a:prstGeom>
            <a:grpFill/>
            <a:ln>
              <a:solidFill>
                <a:srgbClr val="D4D4D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98" name="Grupo 44">
            <a:extLst>
              <a:ext uri="{FF2B5EF4-FFF2-40B4-BE49-F238E27FC236}">
                <a16:creationId xmlns:a16="http://schemas.microsoft.com/office/drawing/2014/main" id="{58F55143-40B6-AC95-6B0D-0C685CBA19F4}"/>
              </a:ext>
            </a:extLst>
          </p:cNvPr>
          <p:cNvGrpSpPr/>
          <p:nvPr/>
        </p:nvGrpSpPr>
        <p:grpSpPr>
          <a:xfrm>
            <a:off x="4310948" y="4906720"/>
            <a:ext cx="72000" cy="310467"/>
            <a:chOff x="4265503" y="4906720"/>
            <a:chExt cx="72000" cy="310467"/>
          </a:xfrm>
          <a:solidFill>
            <a:srgbClr val="D4D4D4"/>
          </a:solidFill>
        </p:grpSpPr>
        <p:cxnSp>
          <p:nvCxnSpPr>
            <p:cNvPr id="99" name="Conector recto 45">
              <a:extLst>
                <a:ext uri="{FF2B5EF4-FFF2-40B4-BE49-F238E27FC236}">
                  <a16:creationId xmlns:a16="http://schemas.microsoft.com/office/drawing/2014/main" id="{D2438490-B446-FAA7-CED7-CE770B5BCBCD}"/>
                </a:ext>
              </a:extLst>
            </p:cNvPr>
            <p:cNvCxnSpPr>
              <a:cxnSpLocks/>
            </p:cNvCxnSpPr>
            <p:nvPr/>
          </p:nvCxnSpPr>
          <p:spPr>
            <a:xfrm>
              <a:off x="4297316" y="4906720"/>
              <a:ext cx="4994" cy="252000"/>
            </a:xfrm>
            <a:prstGeom prst="line">
              <a:avLst/>
            </a:prstGeom>
            <a:grpFill/>
            <a:ln w="28575">
              <a:solidFill>
                <a:srgbClr val="D4D4D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Elipse 46">
              <a:extLst>
                <a:ext uri="{FF2B5EF4-FFF2-40B4-BE49-F238E27FC236}">
                  <a16:creationId xmlns:a16="http://schemas.microsoft.com/office/drawing/2014/main" id="{374F687F-48BD-C7B2-AE88-CCC9F3EBEBAC}"/>
                </a:ext>
              </a:extLst>
            </p:cNvPr>
            <p:cNvSpPr>
              <a:spLocks/>
            </p:cNvSpPr>
            <p:nvPr/>
          </p:nvSpPr>
          <p:spPr>
            <a:xfrm>
              <a:off x="4265503" y="5145187"/>
              <a:ext cx="72000" cy="72000"/>
            </a:xfrm>
            <a:prstGeom prst="ellipse">
              <a:avLst/>
            </a:prstGeom>
            <a:grpFill/>
            <a:ln>
              <a:solidFill>
                <a:srgbClr val="D4D4D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101" name="Grupo 50">
            <a:extLst>
              <a:ext uri="{FF2B5EF4-FFF2-40B4-BE49-F238E27FC236}">
                <a16:creationId xmlns:a16="http://schemas.microsoft.com/office/drawing/2014/main" id="{39087958-9893-8FA8-D4AE-3AC9C90B37FF}"/>
              </a:ext>
            </a:extLst>
          </p:cNvPr>
          <p:cNvGrpSpPr/>
          <p:nvPr/>
        </p:nvGrpSpPr>
        <p:grpSpPr>
          <a:xfrm>
            <a:off x="9064600" y="3289438"/>
            <a:ext cx="72000" cy="1918969"/>
            <a:chOff x="7429160" y="3282159"/>
            <a:chExt cx="72000" cy="1918969"/>
          </a:xfrm>
          <a:solidFill>
            <a:srgbClr val="D4D4D4"/>
          </a:solidFill>
        </p:grpSpPr>
        <p:cxnSp>
          <p:nvCxnSpPr>
            <p:cNvPr id="102" name="Conector recto 51">
              <a:extLst>
                <a:ext uri="{FF2B5EF4-FFF2-40B4-BE49-F238E27FC236}">
                  <a16:creationId xmlns:a16="http://schemas.microsoft.com/office/drawing/2014/main" id="{C01A26B5-115B-A45F-3C29-911BF5F8F86A}"/>
                </a:ext>
              </a:extLst>
            </p:cNvPr>
            <p:cNvCxnSpPr>
              <a:cxnSpLocks/>
            </p:cNvCxnSpPr>
            <p:nvPr/>
          </p:nvCxnSpPr>
          <p:spPr>
            <a:xfrm>
              <a:off x="7460973" y="3282159"/>
              <a:ext cx="4994" cy="1872000"/>
            </a:xfrm>
            <a:prstGeom prst="line">
              <a:avLst/>
            </a:prstGeom>
            <a:grpFill/>
            <a:ln w="28575">
              <a:solidFill>
                <a:srgbClr val="D4D4D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3" name="Elipse 52">
              <a:extLst>
                <a:ext uri="{FF2B5EF4-FFF2-40B4-BE49-F238E27FC236}">
                  <a16:creationId xmlns:a16="http://schemas.microsoft.com/office/drawing/2014/main" id="{283701DA-140D-7044-479B-366A2F9EF5DA}"/>
                </a:ext>
              </a:extLst>
            </p:cNvPr>
            <p:cNvSpPr>
              <a:spLocks/>
            </p:cNvSpPr>
            <p:nvPr/>
          </p:nvSpPr>
          <p:spPr>
            <a:xfrm>
              <a:off x="7429160" y="5129128"/>
              <a:ext cx="72000" cy="72000"/>
            </a:xfrm>
            <a:prstGeom prst="ellipse">
              <a:avLst/>
            </a:prstGeom>
            <a:grpFill/>
            <a:ln>
              <a:solidFill>
                <a:srgbClr val="D4D4D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104" name="Grupo 47">
            <a:extLst>
              <a:ext uri="{FF2B5EF4-FFF2-40B4-BE49-F238E27FC236}">
                <a16:creationId xmlns:a16="http://schemas.microsoft.com/office/drawing/2014/main" id="{912E5EC1-D8FE-C1C1-ECF6-1FD57F4BD6CF}"/>
              </a:ext>
            </a:extLst>
          </p:cNvPr>
          <p:cNvGrpSpPr/>
          <p:nvPr/>
        </p:nvGrpSpPr>
        <p:grpSpPr>
          <a:xfrm>
            <a:off x="5757299" y="4896434"/>
            <a:ext cx="72000" cy="310467"/>
            <a:chOff x="5711854" y="4896434"/>
            <a:chExt cx="72000" cy="310467"/>
          </a:xfrm>
          <a:solidFill>
            <a:srgbClr val="D4D4D4"/>
          </a:solidFill>
        </p:grpSpPr>
        <p:cxnSp>
          <p:nvCxnSpPr>
            <p:cNvPr id="105" name="Conector recto 48">
              <a:extLst>
                <a:ext uri="{FF2B5EF4-FFF2-40B4-BE49-F238E27FC236}">
                  <a16:creationId xmlns:a16="http://schemas.microsoft.com/office/drawing/2014/main" id="{B2E4AF0E-9DC8-5F8A-7D95-2665271CA8F0}"/>
                </a:ext>
              </a:extLst>
            </p:cNvPr>
            <p:cNvCxnSpPr>
              <a:cxnSpLocks/>
            </p:cNvCxnSpPr>
            <p:nvPr/>
          </p:nvCxnSpPr>
          <p:spPr>
            <a:xfrm>
              <a:off x="5743667" y="4896434"/>
              <a:ext cx="4994" cy="252000"/>
            </a:xfrm>
            <a:prstGeom prst="line">
              <a:avLst/>
            </a:prstGeom>
            <a:grpFill/>
            <a:ln w="28575">
              <a:solidFill>
                <a:srgbClr val="D4D4D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Elipse 49">
              <a:extLst>
                <a:ext uri="{FF2B5EF4-FFF2-40B4-BE49-F238E27FC236}">
                  <a16:creationId xmlns:a16="http://schemas.microsoft.com/office/drawing/2014/main" id="{052AB49D-2D12-9863-9CB5-BEFA9129CEB6}"/>
                </a:ext>
              </a:extLst>
            </p:cNvPr>
            <p:cNvSpPr>
              <a:spLocks/>
            </p:cNvSpPr>
            <p:nvPr/>
          </p:nvSpPr>
          <p:spPr>
            <a:xfrm>
              <a:off x="5711854" y="5134901"/>
              <a:ext cx="72000" cy="72000"/>
            </a:xfrm>
            <a:prstGeom prst="ellipse">
              <a:avLst/>
            </a:prstGeom>
            <a:grpFill/>
            <a:ln>
              <a:solidFill>
                <a:srgbClr val="D4D4D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107" name="Grupo 50">
            <a:extLst>
              <a:ext uri="{FF2B5EF4-FFF2-40B4-BE49-F238E27FC236}">
                <a16:creationId xmlns:a16="http://schemas.microsoft.com/office/drawing/2014/main" id="{6B72F17D-8207-DC0F-F143-E3FD1E9B736B}"/>
              </a:ext>
            </a:extLst>
          </p:cNvPr>
          <p:cNvGrpSpPr/>
          <p:nvPr/>
        </p:nvGrpSpPr>
        <p:grpSpPr>
          <a:xfrm>
            <a:off x="7474605" y="3282159"/>
            <a:ext cx="72000" cy="1918969"/>
            <a:chOff x="7429160" y="3282159"/>
            <a:chExt cx="72000" cy="1918969"/>
          </a:xfrm>
          <a:solidFill>
            <a:srgbClr val="D4D4D4"/>
          </a:solidFill>
        </p:grpSpPr>
        <p:cxnSp>
          <p:nvCxnSpPr>
            <p:cNvPr id="108" name="Conector recto 51">
              <a:extLst>
                <a:ext uri="{FF2B5EF4-FFF2-40B4-BE49-F238E27FC236}">
                  <a16:creationId xmlns:a16="http://schemas.microsoft.com/office/drawing/2014/main" id="{5681BD60-89F9-6181-D66C-0969466B676B}"/>
                </a:ext>
              </a:extLst>
            </p:cNvPr>
            <p:cNvCxnSpPr>
              <a:cxnSpLocks/>
            </p:cNvCxnSpPr>
            <p:nvPr/>
          </p:nvCxnSpPr>
          <p:spPr>
            <a:xfrm>
              <a:off x="7460973" y="3282159"/>
              <a:ext cx="4994" cy="1872000"/>
            </a:xfrm>
            <a:prstGeom prst="line">
              <a:avLst/>
            </a:prstGeom>
            <a:grpFill/>
            <a:ln w="28575">
              <a:solidFill>
                <a:srgbClr val="D4D4D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Elipse 52">
              <a:extLst>
                <a:ext uri="{FF2B5EF4-FFF2-40B4-BE49-F238E27FC236}">
                  <a16:creationId xmlns:a16="http://schemas.microsoft.com/office/drawing/2014/main" id="{9846C3AD-EFFC-BFE1-910B-3202BB3747F3}"/>
                </a:ext>
              </a:extLst>
            </p:cNvPr>
            <p:cNvSpPr>
              <a:spLocks/>
            </p:cNvSpPr>
            <p:nvPr/>
          </p:nvSpPr>
          <p:spPr>
            <a:xfrm>
              <a:off x="7429160" y="5129128"/>
              <a:ext cx="72000" cy="72000"/>
            </a:xfrm>
            <a:prstGeom prst="ellipse">
              <a:avLst/>
            </a:prstGeom>
            <a:grpFill/>
            <a:ln>
              <a:solidFill>
                <a:srgbClr val="D4D4D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110" name="Rectángulo: esquinas redondeadas 53">
            <a:extLst>
              <a:ext uri="{FF2B5EF4-FFF2-40B4-BE49-F238E27FC236}">
                <a16:creationId xmlns:a16="http://schemas.microsoft.com/office/drawing/2014/main" id="{40B5D971-FBCA-2069-162C-13CC8ACDE378}"/>
              </a:ext>
            </a:extLst>
          </p:cNvPr>
          <p:cNvSpPr/>
          <p:nvPr/>
        </p:nvSpPr>
        <p:spPr>
          <a:xfrm>
            <a:off x="6460799" y="2638048"/>
            <a:ext cx="5260369" cy="767630"/>
          </a:xfrm>
          <a:prstGeom prst="roundRect">
            <a:avLst/>
          </a:prstGeom>
          <a:solidFill>
            <a:srgbClr val="C21420">
              <a:alpha val="8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1" name="CuadroTexto 54">
            <a:extLst>
              <a:ext uri="{FF2B5EF4-FFF2-40B4-BE49-F238E27FC236}">
                <a16:creationId xmlns:a16="http://schemas.microsoft.com/office/drawing/2014/main" id="{D51B6F85-5386-824A-1375-C628E3CCF09E}"/>
              </a:ext>
            </a:extLst>
          </p:cNvPr>
          <p:cNvSpPr txBox="1"/>
          <p:nvPr/>
        </p:nvSpPr>
        <p:spPr>
          <a:xfrm>
            <a:off x="7432990" y="2694876"/>
            <a:ext cx="33159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ea typeface="Verdana" panose="020B0604030504040204" pitchFamily="34" charset="0"/>
              </a:rPr>
              <a:t>SECRETARÍA GENERAL</a:t>
            </a:r>
          </a:p>
          <a:p>
            <a:pPr algn="ctr"/>
            <a:r>
              <a:rPr lang="es-ES" b="1" dirty="0">
                <a:solidFill>
                  <a:schemeClr val="bg1"/>
                </a:solidFill>
                <a:ea typeface="Verdana" panose="020B0604030504040204" pitchFamily="34" charset="0"/>
              </a:rPr>
              <a:t>María de </a:t>
            </a:r>
            <a:r>
              <a:rPr lang="es-ES" b="1" dirty="0" err="1">
                <a:solidFill>
                  <a:schemeClr val="bg1"/>
                </a:solidFill>
                <a:ea typeface="Verdana" panose="020B0604030504040204" pitchFamily="34" charset="0"/>
              </a:rPr>
              <a:t>Galardi</a:t>
            </a:r>
            <a:r>
              <a:rPr lang="es-ES" b="1" dirty="0">
                <a:solidFill>
                  <a:schemeClr val="bg1"/>
                </a:solidFill>
                <a:ea typeface="Verdana" panose="020B0604030504040204" pitchFamily="34" charset="0"/>
              </a:rPr>
              <a:t> Mendiluce</a:t>
            </a:r>
          </a:p>
        </p:txBody>
      </p:sp>
      <p:sp>
        <p:nvSpPr>
          <p:cNvPr id="112" name="Rectángulo: esquinas redondeadas 55">
            <a:extLst>
              <a:ext uri="{FF2B5EF4-FFF2-40B4-BE49-F238E27FC236}">
                <a16:creationId xmlns:a16="http://schemas.microsoft.com/office/drawing/2014/main" id="{5E9B0B91-3648-94E6-553D-F44A13400B20}"/>
              </a:ext>
            </a:extLst>
          </p:cNvPr>
          <p:cNvSpPr/>
          <p:nvPr/>
        </p:nvSpPr>
        <p:spPr>
          <a:xfrm>
            <a:off x="1023201" y="2638047"/>
            <a:ext cx="5260369" cy="767631"/>
          </a:xfrm>
          <a:prstGeom prst="roundRect">
            <a:avLst/>
          </a:prstGeom>
          <a:solidFill>
            <a:srgbClr val="C21420">
              <a:alpha val="8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3" name="CuadroTexto 56">
            <a:extLst>
              <a:ext uri="{FF2B5EF4-FFF2-40B4-BE49-F238E27FC236}">
                <a16:creationId xmlns:a16="http://schemas.microsoft.com/office/drawing/2014/main" id="{126ED0E2-5A88-282D-15C6-97AF05DBF81E}"/>
              </a:ext>
            </a:extLst>
          </p:cNvPr>
          <p:cNvSpPr txBox="1"/>
          <p:nvPr/>
        </p:nvSpPr>
        <p:spPr>
          <a:xfrm>
            <a:off x="2054470" y="2694876"/>
            <a:ext cx="33159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ea typeface="Verdana" panose="020B0604030504040204" pitchFamily="34" charset="0"/>
              </a:rPr>
              <a:t>JEFATURA DE ESTUDIOS </a:t>
            </a:r>
          </a:p>
          <a:p>
            <a:pPr algn="ctr"/>
            <a:r>
              <a:rPr lang="es-ES" b="1" dirty="0">
                <a:solidFill>
                  <a:schemeClr val="bg1"/>
                </a:solidFill>
                <a:ea typeface="Verdana" panose="020B0604030504040204" pitchFamily="34" charset="0"/>
              </a:rPr>
              <a:t>Teresa Muñoz-Reja Herrero</a:t>
            </a:r>
          </a:p>
        </p:txBody>
      </p:sp>
      <p:pic>
        <p:nvPicPr>
          <p:cNvPr id="115" name="Picture 114">
            <a:extLst>
              <a:ext uri="{FF2B5EF4-FFF2-40B4-BE49-F238E27FC236}">
                <a16:creationId xmlns:a16="http://schemas.microsoft.com/office/drawing/2014/main" id="{C30752BF-02EA-C995-F1FD-71BDCA7347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703"/>
          <a:stretch>
            <a:fillRect/>
          </a:stretch>
        </p:blipFill>
        <p:spPr>
          <a:xfrm>
            <a:off x="10100769" y="265855"/>
            <a:ext cx="1620399" cy="399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016909"/>
      </p:ext>
    </p:extLst>
  </p:cSld>
  <p:clrMapOvr>
    <a:masterClrMapping/>
  </p:clrMapOvr>
</p:sld>
</file>

<file path=ppt/theme/theme1.xml><?xml version="1.0" encoding="utf-8"?>
<a:theme xmlns:a="http://schemas.openxmlformats.org/drawingml/2006/main" name="CEJ Colores Cuerpos">
  <a:themeElements>
    <a:clrScheme name="CEJ Colores Cuerpos">
      <a:dk1>
        <a:sysClr val="windowText" lastClr="000000"/>
      </a:dk1>
      <a:lt1>
        <a:sysClr val="window" lastClr="FFFFFF"/>
      </a:lt1>
      <a:dk2>
        <a:srgbClr val="175EAB"/>
      </a:dk2>
      <a:lt2>
        <a:srgbClr val="AAAAA8"/>
      </a:lt2>
      <a:accent1>
        <a:srgbClr val="930F17"/>
      </a:accent1>
      <a:accent2>
        <a:srgbClr val="F27275"/>
      </a:accent2>
      <a:accent3>
        <a:srgbClr val="FEC010"/>
      </a:accent3>
      <a:accent4>
        <a:srgbClr val="F79051"/>
      </a:accent4>
      <a:accent5>
        <a:srgbClr val="A2D49D"/>
      </a:accent5>
      <a:accent6>
        <a:srgbClr val="CCAF89"/>
      </a:accent6>
      <a:hlink>
        <a:srgbClr val="00B0F0"/>
      </a:hlink>
      <a:folHlink>
        <a:srgbClr val="7030A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J Colores Cuerpos" id="{BAC6812C-A6FD-4180-8162-89FAFFC67EAA}" vid="{830AEB6D-4299-43D1-9947-C76890E5620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7DA33F185023843814002C9D629993C" ma:contentTypeVersion="20" ma:contentTypeDescription="Create a new document." ma:contentTypeScope="" ma:versionID="588ead6e393da72278fc6e7adecabff6">
  <xsd:schema xmlns:xsd="http://www.w3.org/2001/XMLSchema" xmlns:xs="http://www.w3.org/2001/XMLSchema" xmlns:p="http://schemas.microsoft.com/office/2006/metadata/properties" xmlns:ns2="728e6a02-9b9e-4f37-b153-67aaa15755e0" xmlns:ns3="8024257d-0524-45e9-b6bb-105d973d8676" targetNamespace="http://schemas.microsoft.com/office/2006/metadata/properties" ma:root="true" ma:fieldsID="41e4f2daccd44a27b4eb61822eb68dc5" ns2:_="" ns3:_="">
    <xsd:import namespace="728e6a02-9b9e-4f37-b153-67aaa15755e0"/>
    <xsd:import namespace="8024257d-0524-45e9-b6bb-105d973d867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OCR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8e6a02-9b9e-4f37-b153-67aaa15755e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f4ed2e6d-de4a-4cf6-945c-3cfc53fe12c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24257d-0524-45e9-b6bb-105d973d8676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f0557117-2c06-4109-95d9-02971835d9fc}" ma:internalName="TaxCatchAll" ma:showField="CatchAllData" ma:web="8024257d-0524-45e9-b6bb-105d973d867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024257d-0524-45e9-b6bb-105d973d8676" xsi:nil="true"/>
    <lcf76f155ced4ddcb4097134ff3c332f xmlns="728e6a02-9b9e-4f37-b153-67aaa15755e0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370ADD1-00E5-402D-9EE2-4759E4026FE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28e6a02-9b9e-4f37-b153-67aaa15755e0"/>
    <ds:schemaRef ds:uri="8024257d-0524-45e9-b6bb-105d973d867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3D9048B-1104-44F5-BBCB-0F77B590F296}">
  <ds:schemaRefs>
    <ds:schemaRef ds:uri="http://schemas.microsoft.com/office/2006/documentManagement/types"/>
    <ds:schemaRef ds:uri="http://purl.org/dc/elements/1.1/"/>
    <ds:schemaRef ds:uri="728e6a02-9b9e-4f37-b153-67aaa15755e0"/>
    <ds:schemaRef ds:uri="http://schemas.openxmlformats.org/package/2006/metadata/core-properties"/>
    <ds:schemaRef ds:uri="http://purl.org/dc/dcmitype/"/>
    <ds:schemaRef ds:uri="http://www.w3.org/XML/1998/namespace"/>
    <ds:schemaRef ds:uri="http://purl.org/dc/terms/"/>
    <ds:schemaRef ds:uri="8024257d-0524-45e9-b6bb-105d973d8676"/>
    <ds:schemaRef ds:uri="http://schemas.microsoft.com/office/infopath/2007/PartnerControl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DAC027FC-869A-4C41-BB6A-DFC062C5D78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1730</TotalTime>
  <Words>40</Words>
  <Application>Microsoft Office PowerPoint</Application>
  <PresentationFormat>Panorámica</PresentationFormat>
  <Paragraphs>14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Verdana</vt:lpstr>
      <vt:lpstr>CEJ Colores Cuerpos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Elena Aragoneses Gonzalez</dc:creator>
  <cp:lastModifiedBy>PAULA PEREZ MIRANDA</cp:lastModifiedBy>
  <cp:revision>62</cp:revision>
  <dcterms:created xsi:type="dcterms:W3CDTF">2024-01-22T14:59:36Z</dcterms:created>
  <dcterms:modified xsi:type="dcterms:W3CDTF">2026-06-22T13:26:49Z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0x010100E7DA33F185023843814002C9D629993C</vt:lpwstr>
  </property>
  <property fmtid="{D5CDD505-2E9C-101B-9397-08002B2CF9AE}" pid="3" name="MediaServiceImageTags">
    <vt:lpwstr/>
  </property>
</Properties>
</file>